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706" r:id="rId6"/>
    <p:sldMasterId id="2147484367" r:id="rId7"/>
  </p:sldMasterIdLst>
  <p:notesMasterIdLst>
    <p:notesMasterId r:id="rId27"/>
  </p:notesMasterIdLst>
  <p:sldIdLst>
    <p:sldId id="2076138546" r:id="rId8"/>
    <p:sldId id="2076138729" r:id="rId9"/>
    <p:sldId id="2076138547" r:id="rId10"/>
    <p:sldId id="307" r:id="rId11"/>
    <p:sldId id="2076138719" r:id="rId12"/>
    <p:sldId id="2076138720" r:id="rId13"/>
    <p:sldId id="2076138721" r:id="rId14"/>
    <p:sldId id="2076138722" r:id="rId15"/>
    <p:sldId id="2076138723" r:id="rId16"/>
    <p:sldId id="2076138725" r:id="rId17"/>
    <p:sldId id="303" r:id="rId18"/>
    <p:sldId id="295" r:id="rId19"/>
    <p:sldId id="294" r:id="rId20"/>
    <p:sldId id="2076138724" r:id="rId21"/>
    <p:sldId id="297" r:id="rId22"/>
    <p:sldId id="2076138726" r:id="rId23"/>
    <p:sldId id="306" r:id="rId24"/>
    <p:sldId id="2076138727" r:id="rId25"/>
    <p:sldId id="20761387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36ABD-454E-4791-8DB1-F33ED1CE8823}" v="25" dt="2021-02-25T17:54:22.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us Christian" userId="623ada80-6029-4ab1-9a48-49a7bb21c746" providerId="ADAL" clId="{93336ABD-454E-4791-8DB1-F33ED1CE8823}"/>
    <pc:docChg chg="undo redo custSel addSld delSld modSld sldOrd addMainMaster">
      <pc:chgData name="Cyrus Christian" userId="623ada80-6029-4ab1-9a48-49a7bb21c746" providerId="ADAL" clId="{93336ABD-454E-4791-8DB1-F33ED1CE8823}" dt="2021-02-25T17:54:22.310" v="2602" actId="1076"/>
      <pc:docMkLst>
        <pc:docMk/>
      </pc:docMkLst>
      <pc:sldChg chg="del">
        <pc:chgData name="Cyrus Christian" userId="623ada80-6029-4ab1-9a48-49a7bb21c746" providerId="ADAL" clId="{93336ABD-454E-4791-8DB1-F33ED1CE8823}" dt="2021-02-24T22:11:14.362" v="1438" actId="47"/>
        <pc:sldMkLst>
          <pc:docMk/>
          <pc:sldMk cId="2055918999" sldId="256"/>
        </pc:sldMkLst>
      </pc:sldChg>
      <pc:sldChg chg="del">
        <pc:chgData name="Cyrus Christian" userId="623ada80-6029-4ab1-9a48-49a7bb21c746" providerId="ADAL" clId="{93336ABD-454E-4791-8DB1-F33ED1CE8823}" dt="2021-02-24T22:20:21.861" v="1442" actId="47"/>
        <pc:sldMkLst>
          <pc:docMk/>
          <pc:sldMk cId="3291130259" sldId="259"/>
        </pc:sldMkLst>
      </pc:sldChg>
      <pc:sldChg chg="del">
        <pc:chgData name="Cyrus Christian" userId="623ada80-6029-4ab1-9a48-49a7bb21c746" providerId="ADAL" clId="{93336ABD-454E-4791-8DB1-F33ED1CE8823}" dt="2021-02-24T22:10:09.718" v="1430" actId="47"/>
        <pc:sldMkLst>
          <pc:docMk/>
          <pc:sldMk cId="974364932" sldId="289"/>
        </pc:sldMkLst>
      </pc:sldChg>
      <pc:sldChg chg="del">
        <pc:chgData name="Cyrus Christian" userId="623ada80-6029-4ab1-9a48-49a7bb21c746" providerId="ADAL" clId="{93336ABD-454E-4791-8DB1-F33ED1CE8823}" dt="2021-02-24T22:11:07.650" v="1437" actId="47"/>
        <pc:sldMkLst>
          <pc:docMk/>
          <pc:sldMk cId="4138916589" sldId="290"/>
        </pc:sldMkLst>
      </pc:sldChg>
      <pc:sldChg chg="modSp mod">
        <pc:chgData name="Cyrus Christian" userId="623ada80-6029-4ab1-9a48-49a7bb21c746" providerId="ADAL" clId="{93336ABD-454E-4791-8DB1-F33ED1CE8823}" dt="2021-02-25T17:04:33.200" v="2052" actId="20577"/>
        <pc:sldMkLst>
          <pc:docMk/>
          <pc:sldMk cId="1115830717" sldId="295"/>
        </pc:sldMkLst>
        <pc:spChg chg="mod">
          <ac:chgData name="Cyrus Christian" userId="623ada80-6029-4ab1-9a48-49a7bb21c746" providerId="ADAL" clId="{93336ABD-454E-4791-8DB1-F33ED1CE8823}" dt="2021-02-25T17:03:44.443" v="1989" actId="20577"/>
          <ac:spMkLst>
            <pc:docMk/>
            <pc:sldMk cId="1115830717" sldId="295"/>
            <ac:spMk id="2" creationId="{45518B0D-18AC-453E-A38A-E67BFBD83A95}"/>
          </ac:spMkLst>
        </pc:spChg>
        <pc:spChg chg="mod">
          <ac:chgData name="Cyrus Christian" userId="623ada80-6029-4ab1-9a48-49a7bb21c746" providerId="ADAL" clId="{93336ABD-454E-4791-8DB1-F33ED1CE8823}" dt="2021-02-25T17:03:30.532" v="1980" actId="12"/>
          <ac:spMkLst>
            <pc:docMk/>
            <pc:sldMk cId="1115830717" sldId="295"/>
            <ac:spMk id="3" creationId="{521D4042-3CBF-4B8A-A04C-C020AF087292}"/>
          </ac:spMkLst>
        </pc:spChg>
        <pc:spChg chg="mod">
          <ac:chgData name="Cyrus Christian" userId="623ada80-6029-4ab1-9a48-49a7bb21c746" providerId="ADAL" clId="{93336ABD-454E-4791-8DB1-F33ED1CE8823}" dt="2021-02-25T17:04:33.200" v="2052" actId="20577"/>
          <ac:spMkLst>
            <pc:docMk/>
            <pc:sldMk cId="1115830717" sldId="295"/>
            <ac:spMk id="6" creationId="{852EAF59-922F-4DF7-B615-099CCB7BBB86}"/>
          </ac:spMkLst>
        </pc:spChg>
      </pc:sldChg>
      <pc:sldChg chg="del">
        <pc:chgData name="Cyrus Christian" userId="623ada80-6029-4ab1-9a48-49a7bb21c746" providerId="ADAL" clId="{93336ABD-454E-4791-8DB1-F33ED1CE8823}" dt="2021-02-24T22:12:01.640" v="1439" actId="47"/>
        <pc:sldMkLst>
          <pc:docMk/>
          <pc:sldMk cId="3475115279" sldId="296"/>
        </pc:sldMkLst>
      </pc:sldChg>
      <pc:sldChg chg="del">
        <pc:chgData name="Cyrus Christian" userId="623ada80-6029-4ab1-9a48-49a7bb21c746" providerId="ADAL" clId="{93336ABD-454E-4791-8DB1-F33ED1CE8823}" dt="2021-02-24T22:20:26.835" v="1443" actId="47"/>
        <pc:sldMkLst>
          <pc:docMk/>
          <pc:sldMk cId="123007771" sldId="299"/>
        </pc:sldMkLst>
      </pc:sldChg>
      <pc:sldChg chg="del">
        <pc:chgData name="Cyrus Christian" userId="623ada80-6029-4ab1-9a48-49a7bb21c746" providerId="ADAL" clId="{93336ABD-454E-4791-8DB1-F33ED1CE8823}" dt="2021-02-24T22:12:08.109" v="1440" actId="47"/>
        <pc:sldMkLst>
          <pc:docMk/>
          <pc:sldMk cId="1114498281" sldId="301"/>
        </pc:sldMkLst>
      </pc:sldChg>
      <pc:sldChg chg="del">
        <pc:chgData name="Cyrus Christian" userId="623ada80-6029-4ab1-9a48-49a7bb21c746" providerId="ADAL" clId="{93336ABD-454E-4791-8DB1-F33ED1CE8823}" dt="2021-02-24T22:12:16.055" v="1441" actId="47"/>
        <pc:sldMkLst>
          <pc:docMk/>
          <pc:sldMk cId="966675977" sldId="302"/>
        </pc:sldMkLst>
      </pc:sldChg>
      <pc:sldChg chg="modSp mod ord modShow">
        <pc:chgData name="Cyrus Christian" userId="623ada80-6029-4ab1-9a48-49a7bb21c746" providerId="ADAL" clId="{93336ABD-454E-4791-8DB1-F33ED1CE8823}" dt="2021-02-25T17:05:19.935" v="2054"/>
        <pc:sldMkLst>
          <pc:docMk/>
          <pc:sldMk cId="3188730078" sldId="303"/>
        </pc:sldMkLst>
        <pc:spChg chg="mod">
          <ac:chgData name="Cyrus Christian" userId="623ada80-6029-4ab1-9a48-49a7bb21c746" providerId="ADAL" clId="{93336ABD-454E-4791-8DB1-F33ED1CE8823}" dt="2021-02-25T00:14:22.651" v="1458" actId="20577"/>
          <ac:spMkLst>
            <pc:docMk/>
            <pc:sldMk cId="3188730078" sldId="303"/>
            <ac:spMk id="3" creationId="{16B640F2-D5A2-4004-9E42-9775A5354EDF}"/>
          </ac:spMkLst>
        </pc:spChg>
      </pc:sldChg>
      <pc:sldChg chg="del">
        <pc:chgData name="Cyrus Christian" userId="623ada80-6029-4ab1-9a48-49a7bb21c746" providerId="ADAL" clId="{93336ABD-454E-4791-8DB1-F33ED1CE8823}" dt="2021-02-24T22:21:03.978" v="1444" actId="47"/>
        <pc:sldMkLst>
          <pc:docMk/>
          <pc:sldMk cId="1587874257" sldId="304"/>
        </pc:sldMkLst>
      </pc:sldChg>
      <pc:sldChg chg="del">
        <pc:chgData name="Cyrus Christian" userId="623ada80-6029-4ab1-9a48-49a7bb21c746" providerId="ADAL" clId="{93336ABD-454E-4791-8DB1-F33ED1CE8823}" dt="2021-02-24T22:22:37.318" v="1447" actId="47"/>
        <pc:sldMkLst>
          <pc:docMk/>
          <pc:sldMk cId="799499340" sldId="305"/>
        </pc:sldMkLst>
      </pc:sldChg>
      <pc:sldChg chg="addSp delSp modSp mod setBg setClrOvrMap delDesignElem">
        <pc:chgData name="Cyrus Christian" userId="623ada80-6029-4ab1-9a48-49a7bb21c746" providerId="ADAL" clId="{93336ABD-454E-4791-8DB1-F33ED1CE8823}" dt="2021-02-25T16:43:57.743" v="1976"/>
        <pc:sldMkLst>
          <pc:docMk/>
          <pc:sldMk cId="3200369715" sldId="306"/>
        </pc:sldMkLst>
        <pc:spChg chg="mod">
          <ac:chgData name="Cyrus Christian" userId="623ada80-6029-4ab1-9a48-49a7bb21c746" providerId="ADAL" clId="{93336ABD-454E-4791-8DB1-F33ED1CE8823}" dt="2021-02-24T22:21:15.442" v="1445" actId="26606"/>
          <ac:spMkLst>
            <pc:docMk/>
            <pc:sldMk cId="3200369715" sldId="306"/>
            <ac:spMk id="2" creationId="{9A70D430-D990-4A34-9769-DB55CD16A685}"/>
          </ac:spMkLst>
        </pc:spChg>
        <pc:spChg chg="mod">
          <ac:chgData name="Cyrus Christian" userId="623ada80-6029-4ab1-9a48-49a7bb21c746" providerId="ADAL" clId="{93336ABD-454E-4791-8DB1-F33ED1CE8823}" dt="2021-02-24T22:21:15.442" v="1445" actId="26606"/>
          <ac:spMkLst>
            <pc:docMk/>
            <pc:sldMk cId="3200369715" sldId="306"/>
            <ac:spMk id="3" creationId="{441481C5-D24F-4127-90F1-EED00D9051E4}"/>
          </ac:spMkLst>
        </pc:spChg>
        <pc:spChg chg="del">
          <ac:chgData name="Cyrus Christian" userId="623ada80-6029-4ab1-9a48-49a7bb21c746" providerId="ADAL" clId="{93336ABD-454E-4791-8DB1-F33ED1CE8823}" dt="2021-02-24T22:21:15.442" v="1445" actId="26606"/>
          <ac:spMkLst>
            <pc:docMk/>
            <pc:sldMk cId="3200369715" sldId="306"/>
            <ac:spMk id="8" creationId="{85016AEC-0320-4ED0-8ECB-FE11DDDFE17A}"/>
          </ac:spMkLst>
        </pc:spChg>
        <pc:spChg chg="del">
          <ac:chgData name="Cyrus Christian" userId="623ada80-6029-4ab1-9a48-49a7bb21c746" providerId="ADAL" clId="{93336ABD-454E-4791-8DB1-F33ED1CE8823}" dt="2021-02-24T22:21:15.442" v="1445" actId="26606"/>
          <ac:spMkLst>
            <pc:docMk/>
            <pc:sldMk cId="3200369715" sldId="306"/>
            <ac:spMk id="10" creationId="{D3CDB30C-1F82-41E6-A067-831D6E89184F}"/>
          </ac:spMkLst>
        </pc:spChg>
        <pc:spChg chg="del">
          <ac:chgData name="Cyrus Christian" userId="623ada80-6029-4ab1-9a48-49a7bb21c746" providerId="ADAL" clId="{93336ABD-454E-4791-8DB1-F33ED1CE8823}" dt="2021-02-24T22:21:15.442" v="1445" actId="26606"/>
          <ac:spMkLst>
            <pc:docMk/>
            <pc:sldMk cId="3200369715" sldId="306"/>
            <ac:spMk id="12" creationId="{2DDA86DD-F997-4F66-A87C-5B58AB6D19EC}"/>
          </ac:spMkLst>
        </pc:spChg>
        <pc:spChg chg="del">
          <ac:chgData name="Cyrus Christian" userId="623ada80-6029-4ab1-9a48-49a7bb21c746" providerId="ADAL" clId="{93336ABD-454E-4791-8DB1-F33ED1CE8823}" dt="2021-02-24T22:21:15.442" v="1445" actId="26606"/>
          <ac:spMkLst>
            <pc:docMk/>
            <pc:sldMk cId="3200369715" sldId="306"/>
            <ac:spMk id="14" creationId="{D241B827-437E-40A3-A732-669230D6A5BC}"/>
          </ac:spMkLst>
        </pc:spChg>
        <pc:spChg chg="add del">
          <ac:chgData name="Cyrus Christian" userId="623ada80-6029-4ab1-9a48-49a7bb21c746" providerId="ADAL" clId="{93336ABD-454E-4791-8DB1-F33ED1CE8823}" dt="2021-02-25T16:43:57.743" v="1976"/>
          <ac:spMkLst>
            <pc:docMk/>
            <pc:sldMk cId="3200369715" sldId="306"/>
            <ac:spMk id="19" creationId="{C7FA33FF-088D-4F16-95A2-2C64D353DEA8}"/>
          </ac:spMkLst>
        </pc:spChg>
        <pc:spChg chg="add del">
          <ac:chgData name="Cyrus Christian" userId="623ada80-6029-4ab1-9a48-49a7bb21c746" providerId="ADAL" clId="{93336ABD-454E-4791-8DB1-F33ED1CE8823}" dt="2021-02-25T16:43:57.743" v="1976"/>
          <ac:spMkLst>
            <pc:docMk/>
            <pc:sldMk cId="3200369715" sldId="306"/>
            <ac:spMk id="21" creationId="{A376EFB1-01CF-419F-ABF1-2AF02BBFCBD1}"/>
          </ac:spMkLst>
        </pc:spChg>
        <pc:spChg chg="add del">
          <ac:chgData name="Cyrus Christian" userId="623ada80-6029-4ab1-9a48-49a7bb21c746" providerId="ADAL" clId="{93336ABD-454E-4791-8DB1-F33ED1CE8823}" dt="2021-02-25T16:43:57.743" v="1976"/>
          <ac:spMkLst>
            <pc:docMk/>
            <pc:sldMk cId="3200369715" sldId="306"/>
            <ac:spMk id="23" creationId="{FF9DEA15-78BD-4750-AA18-B9F28A6D5AB8}"/>
          </ac:spMkLst>
        </pc:spChg>
      </pc:sldChg>
      <pc:sldChg chg="addSp delSp modSp mod delDesignElem">
        <pc:chgData name="Cyrus Christian" userId="623ada80-6029-4ab1-9a48-49a7bb21c746" providerId="ADAL" clId="{93336ABD-454E-4791-8DB1-F33ED1CE8823}" dt="2021-02-25T16:43:57.743" v="1976"/>
        <pc:sldMkLst>
          <pc:docMk/>
          <pc:sldMk cId="606085588" sldId="307"/>
        </pc:sldMkLst>
        <pc:spChg chg="mod">
          <ac:chgData name="Cyrus Christian" userId="623ada80-6029-4ab1-9a48-49a7bb21c746" providerId="ADAL" clId="{93336ABD-454E-4791-8DB1-F33ED1CE8823}" dt="2021-02-23T23:16:47.021" v="653" actId="20577"/>
          <ac:spMkLst>
            <pc:docMk/>
            <pc:sldMk cId="606085588" sldId="307"/>
            <ac:spMk id="2" creationId="{17B38D77-7EBA-4901-9DE2-D224D6537F4D}"/>
          </ac:spMkLst>
        </pc:spChg>
        <pc:spChg chg="add del">
          <ac:chgData name="Cyrus Christian" userId="623ada80-6029-4ab1-9a48-49a7bb21c746" providerId="ADAL" clId="{93336ABD-454E-4791-8DB1-F33ED1CE8823}" dt="2021-02-25T16:43:57.743" v="1976"/>
          <ac:spMkLst>
            <pc:docMk/>
            <pc:sldMk cId="606085588" sldId="307"/>
            <ac:spMk id="9" creationId="{4C608BEB-860E-4094-8511-78603564A75E}"/>
          </ac:spMkLst>
        </pc:spChg>
        <pc:cxnChg chg="add del">
          <ac:chgData name="Cyrus Christian" userId="623ada80-6029-4ab1-9a48-49a7bb21c746" providerId="ADAL" clId="{93336ABD-454E-4791-8DB1-F33ED1CE8823}" dt="2021-02-25T16:43:57.743" v="1976"/>
          <ac:cxnSpMkLst>
            <pc:docMk/>
            <pc:sldMk cId="606085588" sldId="307"/>
            <ac:cxnSpMk id="11" creationId="{1F16A8D4-FE87-4604-88B2-394B5D1EB437}"/>
          </ac:cxnSpMkLst>
        </pc:cxnChg>
      </pc:sldChg>
      <pc:sldChg chg="modSp mod">
        <pc:chgData name="Cyrus Christian" userId="623ada80-6029-4ab1-9a48-49a7bb21c746" providerId="ADAL" clId="{93336ABD-454E-4791-8DB1-F33ED1CE8823}" dt="2021-02-25T17:51:22.986" v="2593" actId="20577"/>
        <pc:sldMkLst>
          <pc:docMk/>
          <pc:sldMk cId="543784777" sldId="2076138546"/>
        </pc:sldMkLst>
        <pc:spChg chg="mod">
          <ac:chgData name="Cyrus Christian" userId="623ada80-6029-4ab1-9a48-49a7bb21c746" providerId="ADAL" clId="{93336ABD-454E-4791-8DB1-F33ED1CE8823}" dt="2021-02-25T16:43:57.743" v="1976"/>
          <ac:spMkLst>
            <pc:docMk/>
            <pc:sldMk cId="543784777" sldId="2076138546"/>
            <ac:spMk id="4" creationId="{7E755634-6CB2-0343-A312-BFD37E885F85}"/>
          </ac:spMkLst>
        </pc:spChg>
        <pc:spChg chg="mod">
          <ac:chgData name="Cyrus Christian" userId="623ada80-6029-4ab1-9a48-49a7bb21c746" providerId="ADAL" clId="{93336ABD-454E-4791-8DB1-F33ED1CE8823}" dt="2021-02-25T17:51:22.986" v="2593" actId="20577"/>
          <ac:spMkLst>
            <pc:docMk/>
            <pc:sldMk cId="543784777" sldId="2076138546"/>
            <ac:spMk id="5" creationId="{3F7E4308-E7A5-4DC2-AA09-FE616B1C1E1F}"/>
          </ac:spMkLst>
        </pc:spChg>
      </pc:sldChg>
      <pc:sldChg chg="addSp modSp mod">
        <pc:chgData name="Cyrus Christian" userId="623ada80-6029-4ab1-9a48-49a7bb21c746" providerId="ADAL" clId="{93336ABD-454E-4791-8DB1-F33ED1CE8823}" dt="2021-02-25T17:33:27.448" v="2380" actId="255"/>
        <pc:sldMkLst>
          <pc:docMk/>
          <pc:sldMk cId="3264967844" sldId="2076138547"/>
        </pc:sldMkLst>
        <pc:spChg chg="add mod">
          <ac:chgData name="Cyrus Christian" userId="623ada80-6029-4ab1-9a48-49a7bb21c746" providerId="ADAL" clId="{93336ABD-454E-4791-8DB1-F33ED1CE8823}" dt="2021-02-25T17:33:27.448" v="2380" actId="255"/>
          <ac:spMkLst>
            <pc:docMk/>
            <pc:sldMk cId="3264967844" sldId="2076138547"/>
            <ac:spMk id="2" creationId="{33612C86-DB9F-4315-861D-A52E0AF2D11B}"/>
          </ac:spMkLst>
        </pc:spChg>
        <pc:spChg chg="mod">
          <ac:chgData name="Cyrus Christian" userId="623ada80-6029-4ab1-9a48-49a7bb21c746" providerId="ADAL" clId="{93336ABD-454E-4791-8DB1-F33ED1CE8823}" dt="2021-02-23T21:53:51.884" v="3" actId="14100"/>
          <ac:spMkLst>
            <pc:docMk/>
            <pc:sldMk cId="3264967844" sldId="2076138547"/>
            <ac:spMk id="5" creationId="{765EC4B0-56C9-4381-A022-8B9416266D1B}"/>
          </ac:spMkLst>
        </pc:spChg>
      </pc:sldChg>
      <pc:sldChg chg="modSp mod">
        <pc:chgData name="Cyrus Christian" userId="623ada80-6029-4ab1-9a48-49a7bb21c746" providerId="ADAL" clId="{93336ABD-454E-4791-8DB1-F33ED1CE8823}" dt="2021-02-25T17:33:55.609" v="2407" actId="20577"/>
        <pc:sldMkLst>
          <pc:docMk/>
          <pc:sldMk cId="93442608" sldId="2076138719"/>
        </pc:sldMkLst>
        <pc:spChg chg="mod">
          <ac:chgData name="Cyrus Christian" userId="623ada80-6029-4ab1-9a48-49a7bb21c746" providerId="ADAL" clId="{93336ABD-454E-4791-8DB1-F33ED1CE8823}" dt="2021-02-25T17:33:55.609" v="2407" actId="20577"/>
          <ac:spMkLst>
            <pc:docMk/>
            <pc:sldMk cId="93442608" sldId="2076138719"/>
            <ac:spMk id="3" creationId="{3EC11CB4-5842-418E-843F-660FFE6ABA2C}"/>
          </ac:spMkLst>
        </pc:spChg>
      </pc:sldChg>
      <pc:sldChg chg="addSp delSp modSp mod delDesignElem">
        <pc:chgData name="Cyrus Christian" userId="623ada80-6029-4ab1-9a48-49a7bb21c746" providerId="ADAL" clId="{93336ABD-454E-4791-8DB1-F33ED1CE8823}" dt="2021-02-25T16:43:57.743" v="1976"/>
        <pc:sldMkLst>
          <pc:docMk/>
          <pc:sldMk cId="2379963434" sldId="2076138720"/>
        </pc:sldMkLst>
        <pc:spChg chg="mod">
          <ac:chgData name="Cyrus Christian" userId="623ada80-6029-4ab1-9a48-49a7bb21c746" providerId="ADAL" clId="{93336ABD-454E-4791-8DB1-F33ED1CE8823}" dt="2021-02-24T19:56:42.603" v="943" actId="6549"/>
          <ac:spMkLst>
            <pc:docMk/>
            <pc:sldMk cId="2379963434" sldId="2076138720"/>
            <ac:spMk id="2" creationId="{17B38D77-7EBA-4901-9DE2-D224D6537F4D}"/>
          </ac:spMkLst>
        </pc:spChg>
        <pc:spChg chg="mod">
          <ac:chgData name="Cyrus Christian" userId="623ada80-6029-4ab1-9a48-49a7bb21c746" providerId="ADAL" clId="{93336ABD-454E-4791-8DB1-F33ED1CE8823}" dt="2021-02-25T00:30:36.674" v="1480" actId="27636"/>
          <ac:spMkLst>
            <pc:docMk/>
            <pc:sldMk cId="2379963434" sldId="2076138720"/>
            <ac:spMk id="3" creationId="{70D2F15C-AFB2-4FE6-B1A3-61BF49197D74}"/>
          </ac:spMkLst>
        </pc:spChg>
        <pc:spChg chg="mod">
          <ac:chgData name="Cyrus Christian" userId="623ada80-6029-4ab1-9a48-49a7bb21c746" providerId="ADAL" clId="{93336ABD-454E-4791-8DB1-F33ED1CE8823}" dt="2021-02-25T00:30:36.670" v="1479" actId="27636"/>
          <ac:spMkLst>
            <pc:docMk/>
            <pc:sldMk cId="2379963434" sldId="2076138720"/>
            <ac:spMk id="4" creationId="{E51CE9EB-1DEC-4CDF-928E-D93C631CC4F4}"/>
          </ac:spMkLst>
        </pc:spChg>
        <pc:spChg chg="add del">
          <ac:chgData name="Cyrus Christian" userId="623ada80-6029-4ab1-9a48-49a7bb21c746" providerId="ADAL" clId="{93336ABD-454E-4791-8DB1-F33ED1CE8823}" dt="2021-02-25T16:43:57.743" v="1976"/>
          <ac:spMkLst>
            <pc:docMk/>
            <pc:sldMk cId="2379963434" sldId="2076138720"/>
            <ac:spMk id="9" creationId="{4C608BEB-860E-4094-8511-78603564A75E}"/>
          </ac:spMkLst>
        </pc:spChg>
        <pc:cxnChg chg="add del">
          <ac:chgData name="Cyrus Christian" userId="623ada80-6029-4ab1-9a48-49a7bb21c746" providerId="ADAL" clId="{93336ABD-454E-4791-8DB1-F33ED1CE8823}" dt="2021-02-25T16:43:57.743" v="1976"/>
          <ac:cxnSpMkLst>
            <pc:docMk/>
            <pc:sldMk cId="2379963434" sldId="2076138720"/>
            <ac:cxnSpMk id="11" creationId="{1F16A8D4-FE87-4604-88B2-394B5D1EB437}"/>
          </ac:cxnSpMkLst>
        </pc:cxnChg>
      </pc:sldChg>
      <pc:sldChg chg="modSp mod">
        <pc:chgData name="Cyrus Christian" userId="623ada80-6029-4ab1-9a48-49a7bb21c746" providerId="ADAL" clId="{93336ABD-454E-4791-8DB1-F33ED1CE8823}" dt="2021-02-25T17:34:05.360" v="2418" actId="20577"/>
        <pc:sldMkLst>
          <pc:docMk/>
          <pc:sldMk cId="2469471269" sldId="2076138721"/>
        </pc:sldMkLst>
        <pc:spChg chg="mod">
          <ac:chgData name="Cyrus Christian" userId="623ada80-6029-4ab1-9a48-49a7bb21c746" providerId="ADAL" clId="{93336ABD-454E-4791-8DB1-F33ED1CE8823}" dt="2021-02-25T17:34:05.360" v="2418" actId="20577"/>
          <ac:spMkLst>
            <pc:docMk/>
            <pc:sldMk cId="2469471269" sldId="2076138721"/>
            <ac:spMk id="3" creationId="{3EC11CB4-5842-418E-843F-660FFE6ABA2C}"/>
          </ac:spMkLst>
        </pc:spChg>
      </pc:sldChg>
      <pc:sldChg chg="addSp delSp modSp mod delDesignElem">
        <pc:chgData name="Cyrus Christian" userId="623ada80-6029-4ab1-9a48-49a7bb21c746" providerId="ADAL" clId="{93336ABD-454E-4791-8DB1-F33ED1CE8823}" dt="2021-02-25T16:43:57.743" v="1976"/>
        <pc:sldMkLst>
          <pc:docMk/>
          <pc:sldMk cId="1877143431" sldId="2076138722"/>
        </pc:sldMkLst>
        <pc:spChg chg="mod">
          <ac:chgData name="Cyrus Christian" userId="623ada80-6029-4ab1-9a48-49a7bb21c746" providerId="ADAL" clId="{93336ABD-454E-4791-8DB1-F33ED1CE8823}" dt="2021-02-25T00:32:10.010" v="1526" actId="20577"/>
          <ac:spMkLst>
            <pc:docMk/>
            <pc:sldMk cId="1877143431" sldId="2076138722"/>
            <ac:spMk id="2" creationId="{17B38D77-7EBA-4901-9DE2-D224D6537F4D}"/>
          </ac:spMkLst>
        </pc:spChg>
        <pc:spChg chg="mod">
          <ac:chgData name="Cyrus Christian" userId="623ada80-6029-4ab1-9a48-49a7bb21c746" providerId="ADAL" clId="{93336ABD-454E-4791-8DB1-F33ED1CE8823}" dt="2021-02-25T00:34:12.803" v="1746" actId="12"/>
          <ac:spMkLst>
            <pc:docMk/>
            <pc:sldMk cId="1877143431" sldId="2076138722"/>
            <ac:spMk id="3" creationId="{70D2F15C-AFB2-4FE6-B1A3-61BF49197D74}"/>
          </ac:spMkLst>
        </pc:spChg>
        <pc:spChg chg="mod">
          <ac:chgData name="Cyrus Christian" userId="623ada80-6029-4ab1-9a48-49a7bb21c746" providerId="ADAL" clId="{93336ABD-454E-4791-8DB1-F33ED1CE8823}" dt="2021-02-25T00:34:51.752" v="1809" actId="313"/>
          <ac:spMkLst>
            <pc:docMk/>
            <pc:sldMk cId="1877143431" sldId="2076138722"/>
            <ac:spMk id="4" creationId="{E51CE9EB-1DEC-4CDF-928E-D93C631CC4F4}"/>
          </ac:spMkLst>
        </pc:spChg>
        <pc:spChg chg="add del">
          <ac:chgData name="Cyrus Christian" userId="623ada80-6029-4ab1-9a48-49a7bb21c746" providerId="ADAL" clId="{93336ABD-454E-4791-8DB1-F33ED1CE8823}" dt="2021-02-25T16:43:57.743" v="1976"/>
          <ac:spMkLst>
            <pc:docMk/>
            <pc:sldMk cId="1877143431" sldId="2076138722"/>
            <ac:spMk id="9" creationId="{4C608BEB-860E-4094-8511-78603564A75E}"/>
          </ac:spMkLst>
        </pc:spChg>
        <pc:cxnChg chg="add del">
          <ac:chgData name="Cyrus Christian" userId="623ada80-6029-4ab1-9a48-49a7bb21c746" providerId="ADAL" clId="{93336ABD-454E-4791-8DB1-F33ED1CE8823}" dt="2021-02-25T16:43:57.743" v="1976"/>
          <ac:cxnSpMkLst>
            <pc:docMk/>
            <pc:sldMk cId="1877143431" sldId="2076138722"/>
            <ac:cxnSpMk id="11" creationId="{1F16A8D4-FE87-4604-88B2-394B5D1EB437}"/>
          </ac:cxnSpMkLst>
        </pc:cxnChg>
      </pc:sldChg>
      <pc:sldChg chg="modSp mod">
        <pc:chgData name="Cyrus Christian" userId="623ada80-6029-4ab1-9a48-49a7bb21c746" providerId="ADAL" clId="{93336ABD-454E-4791-8DB1-F33ED1CE8823}" dt="2021-02-25T17:34:42.324" v="2450" actId="20577"/>
        <pc:sldMkLst>
          <pc:docMk/>
          <pc:sldMk cId="1434575042" sldId="2076138723"/>
        </pc:sldMkLst>
        <pc:spChg chg="mod">
          <ac:chgData name="Cyrus Christian" userId="623ada80-6029-4ab1-9a48-49a7bb21c746" providerId="ADAL" clId="{93336ABD-454E-4791-8DB1-F33ED1CE8823}" dt="2021-02-25T17:34:42.324" v="2450" actId="20577"/>
          <ac:spMkLst>
            <pc:docMk/>
            <pc:sldMk cId="1434575042" sldId="2076138723"/>
            <ac:spMk id="3" creationId="{3EC11CB4-5842-418E-843F-660FFE6ABA2C}"/>
          </ac:spMkLst>
        </pc:spChg>
      </pc:sldChg>
      <pc:sldChg chg="modSp mod">
        <pc:chgData name="Cyrus Christian" userId="623ada80-6029-4ab1-9a48-49a7bb21c746" providerId="ADAL" clId="{93336ABD-454E-4791-8DB1-F33ED1CE8823}" dt="2021-02-25T17:38:21.299" v="2500" actId="20577"/>
        <pc:sldMkLst>
          <pc:docMk/>
          <pc:sldMk cId="2863036239" sldId="2076138724"/>
        </pc:sldMkLst>
        <pc:spChg chg="mod">
          <ac:chgData name="Cyrus Christian" userId="623ada80-6029-4ab1-9a48-49a7bb21c746" providerId="ADAL" clId="{93336ABD-454E-4791-8DB1-F33ED1CE8823}" dt="2021-02-25T17:38:21.299" v="2500" actId="20577"/>
          <ac:spMkLst>
            <pc:docMk/>
            <pc:sldMk cId="2863036239" sldId="2076138724"/>
            <ac:spMk id="3" creationId="{3EC11CB4-5842-418E-843F-660FFE6ABA2C}"/>
          </ac:spMkLst>
        </pc:spChg>
      </pc:sldChg>
      <pc:sldChg chg="addSp delSp modSp add mod ord setBg modClrScheme delDesignElem chgLayout">
        <pc:chgData name="Cyrus Christian" userId="623ada80-6029-4ab1-9a48-49a7bb21c746" providerId="ADAL" clId="{93336ABD-454E-4791-8DB1-F33ED1CE8823}" dt="2021-02-25T16:44:21.171" v="1979" actId="478"/>
        <pc:sldMkLst>
          <pc:docMk/>
          <pc:sldMk cId="1203344636" sldId="2076138725"/>
        </pc:sldMkLst>
        <pc:spChg chg="mod ord">
          <ac:chgData name="Cyrus Christian" userId="623ada80-6029-4ab1-9a48-49a7bb21c746" providerId="ADAL" clId="{93336ABD-454E-4791-8DB1-F33ED1CE8823}" dt="2021-02-25T16:44:10.884" v="1978" actId="27636"/>
          <ac:spMkLst>
            <pc:docMk/>
            <pc:sldMk cId="1203344636" sldId="2076138725"/>
            <ac:spMk id="2" creationId="{17B38D77-7EBA-4901-9DE2-D224D6537F4D}"/>
          </ac:spMkLst>
        </pc:spChg>
        <pc:spChg chg="del mod">
          <ac:chgData name="Cyrus Christian" userId="623ada80-6029-4ab1-9a48-49a7bb21c746" providerId="ADAL" clId="{93336ABD-454E-4791-8DB1-F33ED1CE8823}" dt="2021-02-25T16:39:49.476" v="1893" actId="478"/>
          <ac:spMkLst>
            <pc:docMk/>
            <pc:sldMk cId="1203344636" sldId="2076138725"/>
            <ac:spMk id="3" creationId="{70D2F15C-AFB2-4FE6-B1A3-61BF49197D74}"/>
          </ac:spMkLst>
        </pc:spChg>
        <pc:spChg chg="del mod">
          <ac:chgData name="Cyrus Christian" userId="623ada80-6029-4ab1-9a48-49a7bb21c746" providerId="ADAL" clId="{93336ABD-454E-4791-8DB1-F33ED1CE8823}" dt="2021-02-25T16:39:49.476" v="1893" actId="478"/>
          <ac:spMkLst>
            <pc:docMk/>
            <pc:sldMk cId="1203344636" sldId="2076138725"/>
            <ac:spMk id="4" creationId="{E51CE9EB-1DEC-4CDF-928E-D93C631CC4F4}"/>
          </ac:spMkLst>
        </pc:spChg>
        <pc:spChg chg="add del mod ord">
          <ac:chgData name="Cyrus Christian" userId="623ada80-6029-4ab1-9a48-49a7bb21c746" providerId="ADAL" clId="{93336ABD-454E-4791-8DB1-F33ED1CE8823}" dt="2021-02-25T16:42:07.946" v="1962" actId="26606"/>
          <ac:spMkLst>
            <pc:docMk/>
            <pc:sldMk cId="1203344636" sldId="2076138725"/>
            <ac:spMk id="6" creationId="{49FCBE86-B74A-484B-90FF-25F14F6E8094}"/>
          </ac:spMkLst>
        </pc:spChg>
        <pc:spChg chg="add del mod">
          <ac:chgData name="Cyrus Christian" userId="623ada80-6029-4ab1-9a48-49a7bb21c746" providerId="ADAL" clId="{93336ABD-454E-4791-8DB1-F33ED1CE8823}" dt="2021-02-25T16:41:30.546" v="1951" actId="478"/>
          <ac:spMkLst>
            <pc:docMk/>
            <pc:sldMk cId="1203344636" sldId="2076138725"/>
            <ac:spMk id="8" creationId="{DC4B7250-0923-450A-80F6-8486EBD0CA5A}"/>
          </ac:spMkLst>
        </pc:spChg>
        <pc:spChg chg="add del">
          <ac:chgData name="Cyrus Christian" userId="623ada80-6029-4ab1-9a48-49a7bb21c746" providerId="ADAL" clId="{93336ABD-454E-4791-8DB1-F33ED1CE8823}" dt="2021-02-25T16:44:10.865" v="1977" actId="6264"/>
          <ac:spMkLst>
            <pc:docMk/>
            <pc:sldMk cId="1203344636" sldId="2076138725"/>
            <ac:spMk id="9" creationId="{4C608BEB-860E-4094-8511-78603564A75E}"/>
          </ac:spMkLst>
        </pc:spChg>
        <pc:spChg chg="add del mod">
          <ac:chgData name="Cyrus Christian" userId="623ada80-6029-4ab1-9a48-49a7bb21c746" providerId="ADAL" clId="{93336ABD-454E-4791-8DB1-F33ED1CE8823}" dt="2021-02-25T16:44:10.865" v="1977" actId="6264"/>
          <ac:spMkLst>
            <pc:docMk/>
            <pc:sldMk cId="1203344636" sldId="2076138725"/>
            <ac:spMk id="10" creationId="{8FA7D5B8-5946-4EE9-90F8-F5B84A6D9316}"/>
          </ac:spMkLst>
        </pc:spChg>
        <pc:spChg chg="add del">
          <ac:chgData name="Cyrus Christian" userId="623ada80-6029-4ab1-9a48-49a7bb21c746" providerId="ADAL" clId="{93336ABD-454E-4791-8DB1-F33ED1CE8823}" dt="2021-02-25T16:41:59.691" v="1955" actId="26606"/>
          <ac:spMkLst>
            <pc:docMk/>
            <pc:sldMk cId="1203344636" sldId="2076138725"/>
            <ac:spMk id="12" creationId="{68575C10-8187-4AC4-AD72-C754EAFD2867}"/>
          </ac:spMkLst>
        </pc:spChg>
        <pc:spChg chg="add del">
          <ac:chgData name="Cyrus Christian" userId="623ada80-6029-4ab1-9a48-49a7bb21c746" providerId="ADAL" clId="{93336ABD-454E-4791-8DB1-F33ED1CE8823}" dt="2021-02-25T16:42:01.913" v="1957" actId="26606"/>
          <ac:spMkLst>
            <pc:docMk/>
            <pc:sldMk cId="1203344636" sldId="2076138725"/>
            <ac:spMk id="16" creationId="{3B854194-185D-494D-905C-7C7CB2E30F6E}"/>
          </ac:spMkLst>
        </pc:spChg>
        <pc:spChg chg="add del">
          <ac:chgData name="Cyrus Christian" userId="623ada80-6029-4ab1-9a48-49a7bb21c746" providerId="ADAL" clId="{93336ABD-454E-4791-8DB1-F33ED1CE8823}" dt="2021-02-25T16:42:01.913" v="1957" actId="26606"/>
          <ac:spMkLst>
            <pc:docMk/>
            <pc:sldMk cId="1203344636" sldId="2076138725"/>
            <ac:spMk id="17" creationId="{B4F5FA0D-0104-4987-8241-EFF7C85B88DE}"/>
          </ac:spMkLst>
        </pc:spChg>
        <pc:spChg chg="add del">
          <ac:chgData name="Cyrus Christian" userId="623ada80-6029-4ab1-9a48-49a7bb21c746" providerId="ADAL" clId="{93336ABD-454E-4791-8DB1-F33ED1CE8823}" dt="2021-02-25T16:42:01.913" v="1957" actId="26606"/>
          <ac:spMkLst>
            <pc:docMk/>
            <pc:sldMk cId="1203344636" sldId="2076138725"/>
            <ac:spMk id="18" creationId="{49FCBE86-B74A-484B-90FF-25F14F6E8094}"/>
          </ac:spMkLst>
        </pc:spChg>
        <pc:spChg chg="add del">
          <ac:chgData name="Cyrus Christian" userId="623ada80-6029-4ab1-9a48-49a7bb21c746" providerId="ADAL" clId="{93336ABD-454E-4791-8DB1-F33ED1CE8823}" dt="2021-02-25T16:42:03.612" v="1959" actId="26606"/>
          <ac:spMkLst>
            <pc:docMk/>
            <pc:sldMk cId="1203344636" sldId="2076138725"/>
            <ac:spMk id="19" creationId="{E3020543-B24B-4EC4-8FFC-8DD88EEA91A8}"/>
          </ac:spMkLst>
        </pc:spChg>
        <pc:spChg chg="add del">
          <ac:chgData name="Cyrus Christian" userId="623ada80-6029-4ab1-9a48-49a7bb21c746" providerId="ADAL" clId="{93336ABD-454E-4791-8DB1-F33ED1CE8823}" dt="2021-02-25T16:42:03.612" v="1959" actId="26606"/>
          <ac:spMkLst>
            <pc:docMk/>
            <pc:sldMk cId="1203344636" sldId="2076138725"/>
            <ac:spMk id="20" creationId="{327D73B4-9F5C-4A64-A179-51B9500CB8B5}"/>
          </ac:spMkLst>
        </pc:spChg>
        <pc:spChg chg="add del">
          <ac:chgData name="Cyrus Christian" userId="623ada80-6029-4ab1-9a48-49a7bb21c746" providerId="ADAL" clId="{93336ABD-454E-4791-8DB1-F33ED1CE8823}" dt="2021-02-25T16:42:03.612" v="1959" actId="26606"/>
          <ac:spMkLst>
            <pc:docMk/>
            <pc:sldMk cId="1203344636" sldId="2076138725"/>
            <ac:spMk id="22" creationId="{C1F06963-6374-4B48-844F-071A9BAAAE02}"/>
          </ac:spMkLst>
        </pc:spChg>
        <pc:spChg chg="add del">
          <ac:chgData name="Cyrus Christian" userId="623ada80-6029-4ab1-9a48-49a7bb21c746" providerId="ADAL" clId="{93336ABD-454E-4791-8DB1-F33ED1CE8823}" dt="2021-02-25T16:42:03.612" v="1959" actId="26606"/>
          <ac:spMkLst>
            <pc:docMk/>
            <pc:sldMk cId="1203344636" sldId="2076138725"/>
            <ac:spMk id="23" creationId="{6CB927A4-E432-4310-9CD5-E89FF5063179}"/>
          </ac:spMkLst>
        </pc:spChg>
        <pc:spChg chg="add del">
          <ac:chgData name="Cyrus Christian" userId="623ada80-6029-4ab1-9a48-49a7bb21c746" providerId="ADAL" clId="{93336ABD-454E-4791-8DB1-F33ED1CE8823}" dt="2021-02-25T16:42:03.612" v="1959" actId="26606"/>
          <ac:spMkLst>
            <pc:docMk/>
            <pc:sldMk cId="1203344636" sldId="2076138725"/>
            <ac:spMk id="24" creationId="{1453BF6C-B012-48B7-B4E8-6D7AC7C27D02}"/>
          </ac:spMkLst>
        </pc:spChg>
        <pc:spChg chg="add del">
          <ac:chgData name="Cyrus Christian" userId="623ada80-6029-4ab1-9a48-49a7bb21c746" providerId="ADAL" clId="{93336ABD-454E-4791-8DB1-F33ED1CE8823}" dt="2021-02-25T16:42:03.612" v="1959" actId="26606"/>
          <ac:spMkLst>
            <pc:docMk/>
            <pc:sldMk cId="1203344636" sldId="2076138725"/>
            <ac:spMk id="25" creationId="{49FCBE86-B74A-484B-90FF-25F14F6E8094}"/>
          </ac:spMkLst>
        </pc:spChg>
        <pc:spChg chg="add del mod">
          <ac:chgData name="Cyrus Christian" userId="623ada80-6029-4ab1-9a48-49a7bb21c746" providerId="ADAL" clId="{93336ABD-454E-4791-8DB1-F33ED1CE8823}" dt="2021-02-25T16:44:10.865" v="1977" actId="6264"/>
          <ac:spMkLst>
            <pc:docMk/>
            <pc:sldMk cId="1203344636" sldId="2076138725"/>
            <ac:spMk id="26" creationId="{986CDD82-0E19-4D28-B2E7-B91426CD0798}"/>
          </ac:spMkLst>
        </pc:spChg>
        <pc:spChg chg="add del">
          <ac:chgData name="Cyrus Christian" userId="623ada80-6029-4ab1-9a48-49a7bb21c746" providerId="ADAL" clId="{93336ABD-454E-4791-8DB1-F33ED1CE8823}" dt="2021-02-25T16:42:07.901" v="1961" actId="26606"/>
          <ac:spMkLst>
            <pc:docMk/>
            <pc:sldMk cId="1203344636" sldId="2076138725"/>
            <ac:spMk id="27" creationId="{3B854194-185D-494D-905C-7C7CB2E30F6E}"/>
          </ac:spMkLst>
        </pc:spChg>
        <pc:spChg chg="add del">
          <ac:chgData name="Cyrus Christian" userId="623ada80-6029-4ab1-9a48-49a7bb21c746" providerId="ADAL" clId="{93336ABD-454E-4791-8DB1-F33ED1CE8823}" dt="2021-02-25T16:42:07.901" v="1961" actId="26606"/>
          <ac:spMkLst>
            <pc:docMk/>
            <pc:sldMk cId="1203344636" sldId="2076138725"/>
            <ac:spMk id="28" creationId="{B4F5FA0D-0104-4987-8241-EFF7C85B88DE}"/>
          </ac:spMkLst>
        </pc:spChg>
        <pc:spChg chg="add del">
          <ac:chgData name="Cyrus Christian" userId="623ada80-6029-4ab1-9a48-49a7bb21c746" providerId="ADAL" clId="{93336ABD-454E-4791-8DB1-F33ED1CE8823}" dt="2021-02-25T16:42:07.901" v="1961" actId="26606"/>
          <ac:spMkLst>
            <pc:docMk/>
            <pc:sldMk cId="1203344636" sldId="2076138725"/>
            <ac:spMk id="30" creationId="{49FCBE86-B74A-484B-90FF-25F14F6E8094}"/>
          </ac:spMkLst>
        </pc:spChg>
        <pc:spChg chg="add del mod ord">
          <ac:chgData name="Cyrus Christian" userId="623ada80-6029-4ab1-9a48-49a7bb21c746" providerId="ADAL" clId="{93336ABD-454E-4791-8DB1-F33ED1CE8823}" dt="2021-02-25T16:44:21.171" v="1979" actId="478"/>
          <ac:spMkLst>
            <pc:docMk/>
            <pc:sldMk cId="1203344636" sldId="2076138725"/>
            <ac:spMk id="31" creationId="{B10BC4E9-04D4-4738-9DEE-837079F80C04}"/>
          </ac:spMkLst>
        </pc:spChg>
        <pc:spChg chg="add del">
          <ac:chgData name="Cyrus Christian" userId="623ada80-6029-4ab1-9a48-49a7bb21c746" providerId="ADAL" clId="{93336ABD-454E-4791-8DB1-F33ED1CE8823}" dt="2021-02-25T16:44:10.865" v="1977" actId="6264"/>
          <ac:spMkLst>
            <pc:docMk/>
            <pc:sldMk cId="1203344636" sldId="2076138725"/>
            <ac:spMk id="32" creationId="{68575C10-8187-4AC4-AD72-C754EAFD2867}"/>
          </ac:spMkLst>
        </pc:spChg>
        <pc:spChg chg="add del">
          <ac:chgData name="Cyrus Christian" userId="623ada80-6029-4ab1-9a48-49a7bb21c746" providerId="ADAL" clId="{93336ABD-454E-4791-8DB1-F33ED1CE8823}" dt="2021-02-25T16:42:44.154" v="1972" actId="26606"/>
          <ac:spMkLst>
            <pc:docMk/>
            <pc:sldMk cId="1203344636" sldId="2076138725"/>
            <ac:spMk id="39" creationId="{68575C10-8187-4AC4-AD72-C754EAFD2867}"/>
          </ac:spMkLst>
        </pc:spChg>
        <pc:spChg chg="add del">
          <ac:chgData name="Cyrus Christian" userId="623ada80-6029-4ab1-9a48-49a7bb21c746" providerId="ADAL" clId="{93336ABD-454E-4791-8DB1-F33ED1CE8823}" dt="2021-02-25T16:43:55.362" v="1974" actId="26606"/>
          <ac:spMkLst>
            <pc:docMk/>
            <pc:sldMk cId="1203344636" sldId="2076138725"/>
            <ac:spMk id="43" creationId="{DCC231C8-C761-4B31-9B1C-C6D19248C6B3}"/>
          </ac:spMkLst>
        </pc:spChg>
        <pc:graphicFrameChg chg="add del">
          <ac:chgData name="Cyrus Christian" userId="623ada80-6029-4ab1-9a48-49a7bb21c746" providerId="ADAL" clId="{93336ABD-454E-4791-8DB1-F33ED1CE8823}" dt="2021-02-25T16:41:59.691" v="1955" actId="26606"/>
          <ac:graphicFrameMkLst>
            <pc:docMk/>
            <pc:sldMk cId="1203344636" sldId="2076138725"/>
            <ac:graphicFrameMk id="13" creationId="{8B40C3EC-BC50-48DF-8E35-72985716B226}"/>
          </ac:graphicFrameMkLst>
        </pc:graphicFrameChg>
        <pc:graphicFrameChg chg="add mod ord modGraphic">
          <ac:chgData name="Cyrus Christian" userId="623ada80-6029-4ab1-9a48-49a7bb21c746" providerId="ADAL" clId="{93336ABD-454E-4791-8DB1-F33ED1CE8823}" dt="2021-02-25T16:44:10.865" v="1977" actId="6264"/>
          <ac:graphicFrameMkLst>
            <pc:docMk/>
            <pc:sldMk cId="1203344636" sldId="2076138725"/>
            <ac:graphicFrameMk id="34" creationId="{8B40C3EC-BC50-48DF-8E35-72985716B226}"/>
          </ac:graphicFrameMkLst>
        </pc:graphicFrameChg>
        <pc:picChg chg="add del">
          <ac:chgData name="Cyrus Christian" userId="623ada80-6029-4ab1-9a48-49a7bb21c746" providerId="ADAL" clId="{93336ABD-454E-4791-8DB1-F33ED1CE8823}" dt="2021-02-25T16:42:01.913" v="1957" actId="26606"/>
          <ac:picMkLst>
            <pc:docMk/>
            <pc:sldMk cId="1203344636" sldId="2076138725"/>
            <ac:picMk id="15" creationId="{2897127E-6CEF-446C-BE87-93B7C46E49D1}"/>
          </ac:picMkLst>
        </pc:picChg>
        <pc:picChg chg="add del">
          <ac:chgData name="Cyrus Christian" userId="623ada80-6029-4ab1-9a48-49a7bb21c746" providerId="ADAL" clId="{93336ABD-454E-4791-8DB1-F33ED1CE8823}" dt="2021-02-25T16:42:07.901" v="1961" actId="26606"/>
          <ac:picMkLst>
            <pc:docMk/>
            <pc:sldMk cId="1203344636" sldId="2076138725"/>
            <ac:picMk id="29" creationId="{2897127E-6CEF-446C-BE87-93B7C46E49D1}"/>
          </ac:picMkLst>
        </pc:picChg>
        <pc:cxnChg chg="add del">
          <ac:chgData name="Cyrus Christian" userId="623ada80-6029-4ab1-9a48-49a7bb21c746" providerId="ADAL" clId="{93336ABD-454E-4791-8DB1-F33ED1CE8823}" dt="2021-02-25T16:44:10.865" v="1977" actId="6264"/>
          <ac:cxnSpMkLst>
            <pc:docMk/>
            <pc:sldMk cId="1203344636" sldId="2076138725"/>
            <ac:cxnSpMk id="11" creationId="{1F16A8D4-FE87-4604-88B2-394B5D1EB437}"/>
          </ac:cxnSpMkLst>
        </pc:cxnChg>
        <pc:cxnChg chg="add del">
          <ac:chgData name="Cyrus Christian" userId="623ada80-6029-4ab1-9a48-49a7bb21c746" providerId="ADAL" clId="{93336ABD-454E-4791-8DB1-F33ED1CE8823}" dt="2021-02-25T16:41:59.691" v="1955" actId="26606"/>
          <ac:cxnSpMkLst>
            <pc:docMk/>
            <pc:sldMk cId="1203344636" sldId="2076138725"/>
            <ac:cxnSpMk id="14" creationId="{74E776C9-ED67-41B7-B3A3-4DF76EF3ACEE}"/>
          </ac:cxnSpMkLst>
        </pc:cxnChg>
        <pc:cxnChg chg="add del">
          <ac:chgData name="Cyrus Christian" userId="623ada80-6029-4ab1-9a48-49a7bb21c746" providerId="ADAL" clId="{93336ABD-454E-4791-8DB1-F33ED1CE8823}" dt="2021-02-25T16:42:03.612" v="1959" actId="26606"/>
          <ac:cxnSpMkLst>
            <pc:docMk/>
            <pc:sldMk cId="1203344636" sldId="2076138725"/>
            <ac:cxnSpMk id="21" creationId="{C49DA8F6-BCC1-4447-B54C-57856834B94B}"/>
          </ac:cxnSpMkLst>
        </pc:cxnChg>
        <pc:cxnChg chg="add del">
          <ac:chgData name="Cyrus Christian" userId="623ada80-6029-4ab1-9a48-49a7bb21c746" providerId="ADAL" clId="{93336ABD-454E-4791-8DB1-F33ED1CE8823}" dt="2021-02-25T16:44:10.865" v="1977" actId="6264"/>
          <ac:cxnSpMkLst>
            <pc:docMk/>
            <pc:sldMk cId="1203344636" sldId="2076138725"/>
            <ac:cxnSpMk id="33" creationId="{74E776C9-ED67-41B7-B3A3-4DF76EF3ACEE}"/>
          </ac:cxnSpMkLst>
        </pc:cxnChg>
        <pc:cxnChg chg="add del">
          <ac:chgData name="Cyrus Christian" userId="623ada80-6029-4ab1-9a48-49a7bb21c746" providerId="ADAL" clId="{93336ABD-454E-4791-8DB1-F33ED1CE8823}" dt="2021-02-25T16:42:44.154" v="1972" actId="26606"/>
          <ac:cxnSpMkLst>
            <pc:docMk/>
            <pc:sldMk cId="1203344636" sldId="2076138725"/>
            <ac:cxnSpMk id="41" creationId="{74E776C9-ED67-41B7-B3A3-4DF76EF3ACEE}"/>
          </ac:cxnSpMkLst>
        </pc:cxnChg>
      </pc:sldChg>
      <pc:sldChg chg="modSp mod">
        <pc:chgData name="Cyrus Christian" userId="623ada80-6029-4ab1-9a48-49a7bb21c746" providerId="ADAL" clId="{93336ABD-454E-4791-8DB1-F33ED1CE8823}" dt="2021-02-25T17:38:34.119" v="2528" actId="20577"/>
        <pc:sldMkLst>
          <pc:docMk/>
          <pc:sldMk cId="2718894184" sldId="2076138726"/>
        </pc:sldMkLst>
        <pc:spChg chg="mod">
          <ac:chgData name="Cyrus Christian" userId="623ada80-6029-4ab1-9a48-49a7bb21c746" providerId="ADAL" clId="{93336ABD-454E-4791-8DB1-F33ED1CE8823}" dt="2021-02-25T17:38:34.119" v="2528" actId="20577"/>
          <ac:spMkLst>
            <pc:docMk/>
            <pc:sldMk cId="2718894184" sldId="2076138726"/>
            <ac:spMk id="3" creationId="{3EC11CB4-5842-418E-843F-660FFE6ABA2C}"/>
          </ac:spMkLst>
        </pc:spChg>
      </pc:sldChg>
      <pc:sldChg chg="modSp mod">
        <pc:chgData name="Cyrus Christian" userId="623ada80-6029-4ab1-9a48-49a7bb21c746" providerId="ADAL" clId="{93336ABD-454E-4791-8DB1-F33ED1CE8823}" dt="2021-02-25T17:38:47.091" v="2551" actId="20577"/>
        <pc:sldMkLst>
          <pc:docMk/>
          <pc:sldMk cId="3951351275" sldId="2076138727"/>
        </pc:sldMkLst>
        <pc:spChg chg="mod">
          <ac:chgData name="Cyrus Christian" userId="623ada80-6029-4ab1-9a48-49a7bb21c746" providerId="ADAL" clId="{93336ABD-454E-4791-8DB1-F33ED1CE8823}" dt="2021-02-25T17:38:47.091" v="2551" actId="20577"/>
          <ac:spMkLst>
            <pc:docMk/>
            <pc:sldMk cId="3951351275" sldId="2076138727"/>
            <ac:spMk id="3" creationId="{3EC11CB4-5842-418E-843F-660FFE6ABA2C}"/>
          </ac:spMkLst>
        </pc:spChg>
      </pc:sldChg>
      <pc:sldChg chg="modSp mod">
        <pc:chgData name="Cyrus Christian" userId="623ada80-6029-4ab1-9a48-49a7bb21c746" providerId="ADAL" clId="{93336ABD-454E-4791-8DB1-F33ED1CE8823}" dt="2021-02-25T17:13:13.016" v="2379" actId="6549"/>
        <pc:sldMkLst>
          <pc:docMk/>
          <pc:sldMk cId="2858748043" sldId="2076138728"/>
        </pc:sldMkLst>
        <pc:spChg chg="mod">
          <ac:chgData name="Cyrus Christian" userId="623ada80-6029-4ab1-9a48-49a7bb21c746" providerId="ADAL" clId="{93336ABD-454E-4791-8DB1-F33ED1CE8823}" dt="2021-02-25T17:13:13.016" v="2379" actId="6549"/>
          <ac:spMkLst>
            <pc:docMk/>
            <pc:sldMk cId="2858748043" sldId="2076138728"/>
            <ac:spMk id="2" creationId="{33612C86-DB9F-4315-861D-A52E0AF2D11B}"/>
          </ac:spMkLst>
        </pc:spChg>
      </pc:sldChg>
      <pc:sldChg chg="addSp delSp modSp add">
        <pc:chgData name="Cyrus Christian" userId="623ada80-6029-4ab1-9a48-49a7bb21c746" providerId="ADAL" clId="{93336ABD-454E-4791-8DB1-F33ED1CE8823}" dt="2021-02-25T17:54:22.310" v="2602" actId="1076"/>
        <pc:sldMkLst>
          <pc:docMk/>
          <pc:sldMk cId="929383253" sldId="2076138729"/>
        </pc:sldMkLst>
        <pc:spChg chg="mod">
          <ac:chgData name="Cyrus Christian" userId="623ada80-6029-4ab1-9a48-49a7bb21c746" providerId="ADAL" clId="{93336ABD-454E-4791-8DB1-F33ED1CE8823}" dt="2021-02-25T17:53:27.191" v="2597" actId="20577"/>
          <ac:spMkLst>
            <pc:docMk/>
            <pc:sldMk cId="929383253" sldId="2076138729"/>
            <ac:spMk id="6" creationId="{00000000-0000-0000-0000-000000000000}"/>
          </ac:spMkLst>
        </pc:spChg>
        <pc:picChg chg="add del">
          <ac:chgData name="Cyrus Christian" userId="623ada80-6029-4ab1-9a48-49a7bb21c746" providerId="ADAL" clId="{93336ABD-454E-4791-8DB1-F33ED1CE8823}" dt="2021-02-25T17:54:16.400" v="2599" actId="478"/>
          <ac:picMkLst>
            <pc:docMk/>
            <pc:sldMk cId="929383253" sldId="2076138729"/>
            <ac:picMk id="1026" creationId="{F6DCAFC8-1CBC-4781-B17B-925C36476FC0}"/>
          </ac:picMkLst>
        </pc:picChg>
        <pc:picChg chg="add mod">
          <ac:chgData name="Cyrus Christian" userId="623ada80-6029-4ab1-9a48-49a7bb21c746" providerId="ADAL" clId="{93336ABD-454E-4791-8DB1-F33ED1CE8823}" dt="2021-02-25T17:54:22.310" v="2602" actId="1076"/>
          <ac:picMkLst>
            <pc:docMk/>
            <pc:sldMk cId="929383253" sldId="2076138729"/>
            <ac:picMk id="1028" creationId="{D0EE93CD-237B-42B3-B7F9-B4892FEFD042}"/>
          </ac:picMkLst>
        </pc:picChg>
        <pc:picChg chg="del">
          <ac:chgData name="Cyrus Christian" userId="623ada80-6029-4ab1-9a48-49a7bb21c746" providerId="ADAL" clId="{93336ABD-454E-4791-8DB1-F33ED1CE8823}" dt="2021-02-25T17:54:16.400" v="2599" actId="478"/>
          <ac:picMkLst>
            <pc:docMk/>
            <pc:sldMk cId="929383253" sldId="2076138729"/>
            <ac:picMk id="7170" creationId="{4DA4A55B-F90A-41EE-B760-C39C64913271}"/>
          </ac:picMkLst>
        </pc:picChg>
      </pc:sldChg>
      <pc:sldMasterChg chg="add addSldLayout">
        <pc:chgData name="Cyrus Christian" userId="623ada80-6029-4ab1-9a48-49a7bb21c746" providerId="ADAL" clId="{93336ABD-454E-4791-8DB1-F33ED1CE8823}" dt="2021-02-25T17:53:22.651" v="2594" actId="27028"/>
        <pc:sldMasterMkLst>
          <pc:docMk/>
          <pc:sldMasterMk cId="3774193428" sldId="2147484367"/>
        </pc:sldMasterMkLst>
        <pc:sldLayoutChg chg="add">
          <pc:chgData name="Cyrus Christian" userId="623ada80-6029-4ab1-9a48-49a7bb21c746" providerId="ADAL" clId="{93336ABD-454E-4791-8DB1-F33ED1CE8823}" dt="2021-02-25T17:53:22.651" v="2594" actId="27028"/>
          <pc:sldLayoutMkLst>
            <pc:docMk/>
            <pc:sldMasterMk cId="3774193428" sldId="2147484367"/>
            <pc:sldLayoutMk cId="1960451114" sldId="214748438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3DB5A-D293-44D6-8AA8-0CDFB57ECB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17293B-FE1A-43A7-8A05-B8DD26049CB3}">
      <dgm:prSet/>
      <dgm:spPr/>
      <dgm:t>
        <a:bodyPr/>
        <a:lstStyle/>
        <a:p>
          <a:pPr>
            <a:lnSpc>
              <a:spcPct val="100000"/>
            </a:lnSpc>
          </a:pPr>
          <a:r>
            <a:rPr lang="en-US"/>
            <a:t>Mobile first?  </a:t>
          </a:r>
        </a:p>
      </dgm:t>
    </dgm:pt>
    <dgm:pt modelId="{9DF3E4A9-87BD-4351-A82E-7FCCEF3BE0E2}" type="parTrans" cxnId="{0F26407D-9F43-42DD-9FDD-B5A39C6559A6}">
      <dgm:prSet/>
      <dgm:spPr/>
      <dgm:t>
        <a:bodyPr/>
        <a:lstStyle/>
        <a:p>
          <a:endParaRPr lang="en-US"/>
        </a:p>
      </dgm:t>
    </dgm:pt>
    <dgm:pt modelId="{548EE7A5-2B37-4005-BE76-FCFBC1011B5F}" type="sibTrans" cxnId="{0F26407D-9F43-42DD-9FDD-B5A39C6559A6}">
      <dgm:prSet/>
      <dgm:spPr/>
      <dgm:t>
        <a:bodyPr/>
        <a:lstStyle/>
        <a:p>
          <a:endParaRPr lang="en-US"/>
        </a:p>
      </dgm:t>
    </dgm:pt>
    <dgm:pt modelId="{379A0587-7A20-4B51-9DB0-7B931C002F4D}">
      <dgm:prSet/>
      <dgm:spPr/>
      <dgm:t>
        <a:bodyPr/>
        <a:lstStyle/>
        <a:p>
          <a:pPr>
            <a:lnSpc>
              <a:spcPct val="100000"/>
            </a:lnSpc>
          </a:pPr>
          <a:r>
            <a:rPr lang="en-US"/>
            <a:t>Or as an afterthought?  </a:t>
          </a:r>
        </a:p>
      </dgm:t>
    </dgm:pt>
    <dgm:pt modelId="{654E75C5-C550-4184-822A-C6C3C3A75AA0}" type="parTrans" cxnId="{932A09A5-BA65-40D3-9EF3-6F172FEABAF0}">
      <dgm:prSet/>
      <dgm:spPr/>
      <dgm:t>
        <a:bodyPr/>
        <a:lstStyle/>
        <a:p>
          <a:endParaRPr lang="en-US"/>
        </a:p>
      </dgm:t>
    </dgm:pt>
    <dgm:pt modelId="{7C07E9F0-F62A-4BAD-9283-E5676075CE61}" type="sibTrans" cxnId="{932A09A5-BA65-40D3-9EF3-6F172FEABAF0}">
      <dgm:prSet/>
      <dgm:spPr/>
      <dgm:t>
        <a:bodyPr/>
        <a:lstStyle/>
        <a:p>
          <a:endParaRPr lang="en-US"/>
        </a:p>
      </dgm:t>
    </dgm:pt>
    <dgm:pt modelId="{BD3272AD-664D-447B-823F-2A8ABA11C27D}">
      <dgm:prSet/>
      <dgm:spPr/>
      <dgm:t>
        <a:bodyPr/>
        <a:lstStyle/>
        <a:p>
          <a:pPr>
            <a:lnSpc>
              <a:spcPct val="100000"/>
            </a:lnSpc>
          </a:pPr>
          <a:r>
            <a:rPr lang="en-US"/>
            <a:t>Why build twice when you can build once? </a:t>
          </a:r>
        </a:p>
      </dgm:t>
    </dgm:pt>
    <dgm:pt modelId="{70FC6C53-1154-42B7-A8FA-ACADC34B3394}" type="parTrans" cxnId="{780248E9-DA64-46E5-A04C-DE28E8D03F3D}">
      <dgm:prSet/>
      <dgm:spPr/>
      <dgm:t>
        <a:bodyPr/>
        <a:lstStyle/>
        <a:p>
          <a:endParaRPr lang="en-US"/>
        </a:p>
      </dgm:t>
    </dgm:pt>
    <dgm:pt modelId="{A9B9F814-4F69-4C55-8B26-94F368A8AEFC}" type="sibTrans" cxnId="{780248E9-DA64-46E5-A04C-DE28E8D03F3D}">
      <dgm:prSet/>
      <dgm:spPr/>
      <dgm:t>
        <a:bodyPr/>
        <a:lstStyle/>
        <a:p>
          <a:endParaRPr lang="en-US"/>
        </a:p>
      </dgm:t>
    </dgm:pt>
    <dgm:pt modelId="{BACA1E2B-FBA8-4ADD-A7D5-294C4F175DDA}" type="pres">
      <dgm:prSet presAssocID="{BC53DB5A-D293-44D6-8AA8-0CDFB57ECB5B}" presName="root" presStyleCnt="0">
        <dgm:presLayoutVars>
          <dgm:dir/>
          <dgm:resizeHandles val="exact"/>
        </dgm:presLayoutVars>
      </dgm:prSet>
      <dgm:spPr/>
    </dgm:pt>
    <dgm:pt modelId="{6F71AE7A-C313-427F-807E-6A384080E591}" type="pres">
      <dgm:prSet presAssocID="{EE17293B-FE1A-43A7-8A05-B8DD26049CB3}" presName="compNode" presStyleCnt="0"/>
      <dgm:spPr/>
    </dgm:pt>
    <dgm:pt modelId="{FDCE223F-09D5-4F87-8E6A-FFB74DCB5C87}" type="pres">
      <dgm:prSet presAssocID="{EE17293B-FE1A-43A7-8A05-B8DD26049CB3}" presName="bgRect" presStyleLbl="bgShp" presStyleIdx="0" presStyleCnt="3"/>
      <dgm:spPr/>
    </dgm:pt>
    <dgm:pt modelId="{61B2D068-6148-4458-84B8-517CE1BEE2F7}" type="pres">
      <dgm:prSet presAssocID="{EE17293B-FE1A-43A7-8A05-B8DD26049C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D78A5A2-903E-4609-ADB7-83117448E972}" type="pres">
      <dgm:prSet presAssocID="{EE17293B-FE1A-43A7-8A05-B8DD26049CB3}" presName="spaceRect" presStyleCnt="0"/>
      <dgm:spPr/>
    </dgm:pt>
    <dgm:pt modelId="{09F63A75-0859-4DE6-A499-124EF0DA5481}" type="pres">
      <dgm:prSet presAssocID="{EE17293B-FE1A-43A7-8A05-B8DD26049CB3}" presName="parTx" presStyleLbl="revTx" presStyleIdx="0" presStyleCnt="3">
        <dgm:presLayoutVars>
          <dgm:chMax val="0"/>
          <dgm:chPref val="0"/>
        </dgm:presLayoutVars>
      </dgm:prSet>
      <dgm:spPr/>
    </dgm:pt>
    <dgm:pt modelId="{F270923F-D038-4F29-BDA2-7F7DCB7967E4}" type="pres">
      <dgm:prSet presAssocID="{548EE7A5-2B37-4005-BE76-FCFBC1011B5F}" presName="sibTrans" presStyleCnt="0"/>
      <dgm:spPr/>
    </dgm:pt>
    <dgm:pt modelId="{4D77AD5C-50D2-4512-BAB0-0A563D0E5F59}" type="pres">
      <dgm:prSet presAssocID="{379A0587-7A20-4B51-9DB0-7B931C002F4D}" presName="compNode" presStyleCnt="0"/>
      <dgm:spPr/>
    </dgm:pt>
    <dgm:pt modelId="{5FC444BD-BCC0-4EA4-9307-031F5517FCE5}" type="pres">
      <dgm:prSet presAssocID="{379A0587-7A20-4B51-9DB0-7B931C002F4D}" presName="bgRect" presStyleLbl="bgShp" presStyleIdx="1" presStyleCnt="3"/>
      <dgm:spPr/>
    </dgm:pt>
    <dgm:pt modelId="{E442A0F4-BB23-43DD-ACEB-E909A38D1627}" type="pres">
      <dgm:prSet presAssocID="{379A0587-7A20-4B51-9DB0-7B931C002F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er"/>
        </a:ext>
      </dgm:extLst>
    </dgm:pt>
    <dgm:pt modelId="{55D41689-62D5-443A-981C-EBF58DF4727F}" type="pres">
      <dgm:prSet presAssocID="{379A0587-7A20-4B51-9DB0-7B931C002F4D}" presName="spaceRect" presStyleCnt="0"/>
      <dgm:spPr/>
    </dgm:pt>
    <dgm:pt modelId="{F345338E-9B48-48AB-8080-377FC4385C4F}" type="pres">
      <dgm:prSet presAssocID="{379A0587-7A20-4B51-9DB0-7B931C002F4D}" presName="parTx" presStyleLbl="revTx" presStyleIdx="1" presStyleCnt="3">
        <dgm:presLayoutVars>
          <dgm:chMax val="0"/>
          <dgm:chPref val="0"/>
        </dgm:presLayoutVars>
      </dgm:prSet>
      <dgm:spPr/>
    </dgm:pt>
    <dgm:pt modelId="{E3A2F7A2-A17A-4386-AE30-DCD32BBC6354}" type="pres">
      <dgm:prSet presAssocID="{7C07E9F0-F62A-4BAD-9283-E5676075CE61}" presName="sibTrans" presStyleCnt="0"/>
      <dgm:spPr/>
    </dgm:pt>
    <dgm:pt modelId="{221B5E9E-DC5C-46CC-9C0E-1D0F90944326}" type="pres">
      <dgm:prSet presAssocID="{BD3272AD-664D-447B-823F-2A8ABA11C27D}" presName="compNode" presStyleCnt="0"/>
      <dgm:spPr/>
    </dgm:pt>
    <dgm:pt modelId="{4EB00E5E-2E55-460C-99CA-0AD49CD38EFA}" type="pres">
      <dgm:prSet presAssocID="{BD3272AD-664D-447B-823F-2A8ABA11C27D}" presName="bgRect" presStyleLbl="bgShp" presStyleIdx="2" presStyleCnt="3"/>
      <dgm:spPr/>
    </dgm:pt>
    <dgm:pt modelId="{646A8575-EE4D-4C24-998D-FA851ACF20B2}" type="pres">
      <dgm:prSet presAssocID="{BD3272AD-664D-447B-823F-2A8ABA11C2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avator"/>
        </a:ext>
      </dgm:extLst>
    </dgm:pt>
    <dgm:pt modelId="{624AB8E2-EF7B-4F05-B0FC-7335C598F5FA}" type="pres">
      <dgm:prSet presAssocID="{BD3272AD-664D-447B-823F-2A8ABA11C27D}" presName="spaceRect" presStyleCnt="0"/>
      <dgm:spPr/>
    </dgm:pt>
    <dgm:pt modelId="{6A81007C-89B6-419D-93FA-2B4EDAEA7D0A}" type="pres">
      <dgm:prSet presAssocID="{BD3272AD-664D-447B-823F-2A8ABA11C27D}" presName="parTx" presStyleLbl="revTx" presStyleIdx="2" presStyleCnt="3">
        <dgm:presLayoutVars>
          <dgm:chMax val="0"/>
          <dgm:chPref val="0"/>
        </dgm:presLayoutVars>
      </dgm:prSet>
      <dgm:spPr/>
    </dgm:pt>
  </dgm:ptLst>
  <dgm:cxnLst>
    <dgm:cxn modelId="{2950453B-E26A-460A-A120-533B5611698C}" type="presOf" srcId="{BD3272AD-664D-447B-823F-2A8ABA11C27D}" destId="{6A81007C-89B6-419D-93FA-2B4EDAEA7D0A}" srcOrd="0" destOrd="0" presId="urn:microsoft.com/office/officeart/2018/2/layout/IconVerticalSolidList"/>
    <dgm:cxn modelId="{C79CA845-E6FC-4FF4-8D0D-E6C5EDF55BAD}" type="presOf" srcId="{EE17293B-FE1A-43A7-8A05-B8DD26049CB3}" destId="{09F63A75-0859-4DE6-A499-124EF0DA5481}" srcOrd="0" destOrd="0" presId="urn:microsoft.com/office/officeart/2018/2/layout/IconVerticalSolidList"/>
    <dgm:cxn modelId="{0F26407D-9F43-42DD-9FDD-B5A39C6559A6}" srcId="{BC53DB5A-D293-44D6-8AA8-0CDFB57ECB5B}" destId="{EE17293B-FE1A-43A7-8A05-B8DD26049CB3}" srcOrd="0" destOrd="0" parTransId="{9DF3E4A9-87BD-4351-A82E-7FCCEF3BE0E2}" sibTransId="{548EE7A5-2B37-4005-BE76-FCFBC1011B5F}"/>
    <dgm:cxn modelId="{932A09A5-BA65-40D3-9EF3-6F172FEABAF0}" srcId="{BC53DB5A-D293-44D6-8AA8-0CDFB57ECB5B}" destId="{379A0587-7A20-4B51-9DB0-7B931C002F4D}" srcOrd="1" destOrd="0" parTransId="{654E75C5-C550-4184-822A-C6C3C3A75AA0}" sibTransId="{7C07E9F0-F62A-4BAD-9283-E5676075CE61}"/>
    <dgm:cxn modelId="{780248E9-DA64-46E5-A04C-DE28E8D03F3D}" srcId="{BC53DB5A-D293-44D6-8AA8-0CDFB57ECB5B}" destId="{BD3272AD-664D-447B-823F-2A8ABA11C27D}" srcOrd="2" destOrd="0" parTransId="{70FC6C53-1154-42B7-A8FA-ACADC34B3394}" sibTransId="{A9B9F814-4F69-4C55-8B26-94F368A8AEFC}"/>
    <dgm:cxn modelId="{4EE339FA-A89E-4C3B-9AC8-3B6D5D91D52C}" type="presOf" srcId="{379A0587-7A20-4B51-9DB0-7B931C002F4D}" destId="{F345338E-9B48-48AB-8080-377FC4385C4F}" srcOrd="0" destOrd="0" presId="urn:microsoft.com/office/officeart/2018/2/layout/IconVerticalSolidList"/>
    <dgm:cxn modelId="{3DC0DCFA-87AB-42FB-AA16-537D4706E1D1}" type="presOf" srcId="{BC53DB5A-D293-44D6-8AA8-0CDFB57ECB5B}" destId="{BACA1E2B-FBA8-4ADD-A7D5-294C4F175DDA}" srcOrd="0" destOrd="0" presId="urn:microsoft.com/office/officeart/2018/2/layout/IconVerticalSolidList"/>
    <dgm:cxn modelId="{FF7365D4-BA05-42D4-BA8F-F261E614321A}" type="presParOf" srcId="{BACA1E2B-FBA8-4ADD-A7D5-294C4F175DDA}" destId="{6F71AE7A-C313-427F-807E-6A384080E591}" srcOrd="0" destOrd="0" presId="urn:microsoft.com/office/officeart/2018/2/layout/IconVerticalSolidList"/>
    <dgm:cxn modelId="{3CACFBB2-4C3B-44DB-9BA5-A9D2A6027D8D}" type="presParOf" srcId="{6F71AE7A-C313-427F-807E-6A384080E591}" destId="{FDCE223F-09D5-4F87-8E6A-FFB74DCB5C87}" srcOrd="0" destOrd="0" presId="urn:microsoft.com/office/officeart/2018/2/layout/IconVerticalSolidList"/>
    <dgm:cxn modelId="{359482C4-1F13-45B9-B9FD-838B77189082}" type="presParOf" srcId="{6F71AE7A-C313-427F-807E-6A384080E591}" destId="{61B2D068-6148-4458-84B8-517CE1BEE2F7}" srcOrd="1" destOrd="0" presId="urn:microsoft.com/office/officeart/2018/2/layout/IconVerticalSolidList"/>
    <dgm:cxn modelId="{74905B67-762A-4976-BAEC-E0FE7A95F053}" type="presParOf" srcId="{6F71AE7A-C313-427F-807E-6A384080E591}" destId="{8D78A5A2-903E-4609-ADB7-83117448E972}" srcOrd="2" destOrd="0" presId="urn:microsoft.com/office/officeart/2018/2/layout/IconVerticalSolidList"/>
    <dgm:cxn modelId="{F3C0FEC9-A018-4D12-A868-BDEB13B668A1}" type="presParOf" srcId="{6F71AE7A-C313-427F-807E-6A384080E591}" destId="{09F63A75-0859-4DE6-A499-124EF0DA5481}" srcOrd="3" destOrd="0" presId="urn:microsoft.com/office/officeart/2018/2/layout/IconVerticalSolidList"/>
    <dgm:cxn modelId="{E0D5E069-346E-4761-98D8-11ADE283188E}" type="presParOf" srcId="{BACA1E2B-FBA8-4ADD-A7D5-294C4F175DDA}" destId="{F270923F-D038-4F29-BDA2-7F7DCB7967E4}" srcOrd="1" destOrd="0" presId="urn:microsoft.com/office/officeart/2018/2/layout/IconVerticalSolidList"/>
    <dgm:cxn modelId="{329A0B3D-BECF-4F3C-B206-0E4F97A34F47}" type="presParOf" srcId="{BACA1E2B-FBA8-4ADD-A7D5-294C4F175DDA}" destId="{4D77AD5C-50D2-4512-BAB0-0A563D0E5F59}" srcOrd="2" destOrd="0" presId="urn:microsoft.com/office/officeart/2018/2/layout/IconVerticalSolidList"/>
    <dgm:cxn modelId="{4EAFC308-1A24-4EA3-AACC-4D7AB918C82D}" type="presParOf" srcId="{4D77AD5C-50D2-4512-BAB0-0A563D0E5F59}" destId="{5FC444BD-BCC0-4EA4-9307-031F5517FCE5}" srcOrd="0" destOrd="0" presId="urn:microsoft.com/office/officeart/2018/2/layout/IconVerticalSolidList"/>
    <dgm:cxn modelId="{AC73D3CA-7855-407D-A466-E0587FC514FC}" type="presParOf" srcId="{4D77AD5C-50D2-4512-BAB0-0A563D0E5F59}" destId="{E442A0F4-BB23-43DD-ACEB-E909A38D1627}" srcOrd="1" destOrd="0" presId="urn:microsoft.com/office/officeart/2018/2/layout/IconVerticalSolidList"/>
    <dgm:cxn modelId="{D92CFB0D-6EBA-480E-AB1D-01273B42B490}" type="presParOf" srcId="{4D77AD5C-50D2-4512-BAB0-0A563D0E5F59}" destId="{55D41689-62D5-443A-981C-EBF58DF4727F}" srcOrd="2" destOrd="0" presId="urn:microsoft.com/office/officeart/2018/2/layout/IconVerticalSolidList"/>
    <dgm:cxn modelId="{B06008EC-22E7-4827-83D4-D95F4191AB6B}" type="presParOf" srcId="{4D77AD5C-50D2-4512-BAB0-0A563D0E5F59}" destId="{F345338E-9B48-48AB-8080-377FC4385C4F}" srcOrd="3" destOrd="0" presId="urn:microsoft.com/office/officeart/2018/2/layout/IconVerticalSolidList"/>
    <dgm:cxn modelId="{89F8C239-28D6-4F39-96BE-F7FBD65B112A}" type="presParOf" srcId="{BACA1E2B-FBA8-4ADD-A7D5-294C4F175DDA}" destId="{E3A2F7A2-A17A-4386-AE30-DCD32BBC6354}" srcOrd="3" destOrd="0" presId="urn:microsoft.com/office/officeart/2018/2/layout/IconVerticalSolidList"/>
    <dgm:cxn modelId="{DB81A593-5496-4E31-BF28-5E313BBF8AAC}" type="presParOf" srcId="{BACA1E2B-FBA8-4ADD-A7D5-294C4F175DDA}" destId="{221B5E9E-DC5C-46CC-9C0E-1D0F90944326}" srcOrd="4" destOrd="0" presId="urn:microsoft.com/office/officeart/2018/2/layout/IconVerticalSolidList"/>
    <dgm:cxn modelId="{B2A03E5F-9943-45E3-94EE-24F33B7210A4}" type="presParOf" srcId="{221B5E9E-DC5C-46CC-9C0E-1D0F90944326}" destId="{4EB00E5E-2E55-460C-99CA-0AD49CD38EFA}" srcOrd="0" destOrd="0" presId="urn:microsoft.com/office/officeart/2018/2/layout/IconVerticalSolidList"/>
    <dgm:cxn modelId="{14774C32-2B6D-4295-8232-A870940D6912}" type="presParOf" srcId="{221B5E9E-DC5C-46CC-9C0E-1D0F90944326}" destId="{646A8575-EE4D-4C24-998D-FA851ACF20B2}" srcOrd="1" destOrd="0" presId="urn:microsoft.com/office/officeart/2018/2/layout/IconVerticalSolidList"/>
    <dgm:cxn modelId="{92EC950C-41E2-4699-A8F8-DDB254038933}" type="presParOf" srcId="{221B5E9E-DC5C-46CC-9C0E-1D0F90944326}" destId="{624AB8E2-EF7B-4F05-B0FC-7335C598F5FA}" srcOrd="2" destOrd="0" presId="urn:microsoft.com/office/officeart/2018/2/layout/IconVerticalSolidList"/>
    <dgm:cxn modelId="{CF48A8E1-5DD1-4796-887B-735454F84AAB}" type="presParOf" srcId="{221B5E9E-DC5C-46CC-9C0E-1D0F90944326}" destId="{6A81007C-89B6-419D-93FA-2B4EDAEA7D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223F-09D5-4F87-8E6A-FFB74DCB5C87}">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2D068-6148-4458-84B8-517CE1BEE2F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F63A75-0859-4DE6-A499-124EF0DA548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Mobile first?  </a:t>
          </a:r>
        </a:p>
      </dsp:txBody>
      <dsp:txXfrm>
        <a:off x="1435590" y="531"/>
        <a:ext cx="9080009" cy="1242935"/>
      </dsp:txXfrm>
    </dsp:sp>
    <dsp:sp modelId="{5FC444BD-BCC0-4EA4-9307-031F5517FCE5}">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2A0F4-BB23-43DD-ACEB-E909A38D162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5338E-9B48-48AB-8080-377FC4385C4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Or as an afterthought?  </a:t>
          </a:r>
        </a:p>
      </dsp:txBody>
      <dsp:txXfrm>
        <a:off x="1435590" y="1554201"/>
        <a:ext cx="9080009" cy="1242935"/>
      </dsp:txXfrm>
    </dsp:sp>
    <dsp:sp modelId="{4EB00E5E-2E55-460C-99CA-0AD49CD38EFA}">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6A8575-EE4D-4C24-998D-FA851ACF20B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1007C-89B6-419D-93FA-2B4EDAEA7D0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Why build twice when you can build once?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8A7EF-DB2F-41D8-B7EE-5FB8D4489BE0}"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B1818-A89E-483A-9ED5-BB8149FB67D2}" type="slidenum">
              <a:rPr lang="en-US" smtClean="0"/>
              <a:t>‹#›</a:t>
            </a:fld>
            <a:endParaRPr lang="en-US"/>
          </a:p>
        </p:txBody>
      </p:sp>
    </p:spTree>
    <p:extLst>
      <p:ext uri="{BB962C8B-B14F-4D97-AF65-F5344CB8AC3E}">
        <p14:creationId xmlns:p14="http://schemas.microsoft.com/office/powerpoint/2010/main" val="253930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1A89D-8738-4ED5-BF6E-F438F4965D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Data Insights Summit</a:t>
            </a: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2/25/2021 9:53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5046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endParaRPr>
          </a:p>
        </p:txBody>
      </p:sp>
    </p:spTree>
    <p:extLst>
      <p:ext uri="{BB962C8B-B14F-4D97-AF65-F5344CB8AC3E}">
        <p14:creationId xmlns:p14="http://schemas.microsoft.com/office/powerpoint/2010/main" val="358318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6EE6-9E5B-4DF5-9953-44197C4D4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196C0-22B5-4EFA-B265-14B45292B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4C925-A0E5-4DDF-90B3-3CB7063C8F25}"/>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3C4654C6-B4AE-4EED-B2AE-B2B9AD2ED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FD54A-22AB-4E35-89E6-8BD8ECDE379D}"/>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421426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C18A-5919-402A-9239-B467B94768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9F9C08-FB35-4222-9AC0-F3078CC2A5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4AFF-6782-4022-B487-A7F34A47BCC7}"/>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07E82D1E-68A4-4C1B-B88B-54984A0E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20DA0-0FA0-4D56-AADA-8DE74C4EEDDD}"/>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396903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D0B270-FD33-45FF-8AB6-64F4CE582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7B930-953C-43C9-8375-D0BBEBC478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7886B-D1F3-4A81-BD77-B7955847BE8C}"/>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F2EA5965-873C-4F12-A977-A3C0A080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0583E-EF5E-4BFC-BD90-977394E1AEDC}"/>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424519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lue">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3202280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5510784" cy="498598"/>
          </a:xfr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8" y="-1"/>
            <a:ext cx="4117383" cy="6858001"/>
          </a:xfrm>
          <a:prstGeom prst="rect">
            <a:avLst/>
          </a:prstGeom>
        </p:spPr>
      </p:pic>
    </p:spTree>
    <p:extLst>
      <p:ext uri="{BB962C8B-B14F-4D97-AF65-F5344CB8AC3E}">
        <p14:creationId xmlns:p14="http://schemas.microsoft.com/office/powerpoint/2010/main" val="378444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3255354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0548173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696590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2/23/2021</a:t>
            </a:fld>
            <a:endParaRPr lang="en-US" dirty="0"/>
          </a:p>
        </p:txBody>
      </p:sp>
      <p:sp>
        <p:nvSpPr>
          <p:cNvPr id="6" name="Footer Placeholder 5"/>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5859170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2/23/2021</a:t>
            </a:fld>
            <a:endParaRPr lang="en-US" dirty="0"/>
          </a:p>
        </p:txBody>
      </p:sp>
      <p:sp>
        <p:nvSpPr>
          <p:cNvPr id="8" name="Footer Placeholder 7"/>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6672233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3"/>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0072543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E566-1B96-47AE-933D-17614806B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F94D1-FF5C-4A69-81A8-5F50E9242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A7356-FA2C-480B-AF9B-E3D2CBC8B377}"/>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7350D994-7E57-4241-8CC9-FBF6977E7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ECC2A-E8AB-4D39-B867-89B2E0CB6097}"/>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413554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2"/>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00949132"/>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5"/>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6923106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6" name="Footer Placeholder 5"/>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9230540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6" name="Footer Placeholder 5"/>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0185534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8270251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651905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22702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4"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328603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4"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303827"/>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069648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381D-4736-44BF-967F-1D8CEF399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898AB-2787-45E2-A468-63F27EA6B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5A9C62-3BF8-4571-A617-01A2EC6CA5A9}"/>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D10A4884-C4DB-4849-A2C9-176D5786E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1325E-1F23-41F0-B563-246B2B1A07C1}"/>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368457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3362982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blue">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926287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746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a:t>Title</a:t>
            </a:r>
          </a:p>
        </p:txBody>
      </p:sp>
    </p:spTree>
    <p:extLst>
      <p:ext uri="{BB962C8B-B14F-4D97-AF65-F5344CB8AC3E}">
        <p14:creationId xmlns:p14="http://schemas.microsoft.com/office/powerpoint/2010/main" val="15593015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2">
    <p:bg>
      <p:bgPr>
        <a:solidFill>
          <a:schemeClr val="tx1"/>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1D2F9142-6251-4BB1-B90A-DAFD69D51338}"/>
              </a:ext>
            </a:extLst>
          </p:cNvPr>
          <p:cNvSpPr>
            <a:spLocks noGrp="1"/>
          </p:cNvSpPr>
          <p:nvPr>
            <p:ph type="body" sz="quarter" idx="16" hasCustomPrompt="1"/>
          </p:nvPr>
        </p:nvSpPr>
        <p:spPr>
          <a:xfrm>
            <a:off x="464841" y="4847661"/>
            <a:ext cx="9609045" cy="727892"/>
          </a:xfrm>
        </p:spPr>
        <p:txBody>
          <a:bodyPr/>
          <a:lstStyle>
            <a:lvl1pPr>
              <a:defRPr sz="1765">
                <a:solidFill>
                  <a:schemeClr val="bg1"/>
                </a:solidFill>
              </a:defRPr>
            </a:lvl1pPr>
            <a:lvl2pPr>
              <a:defRPr sz="1765">
                <a:solidFill>
                  <a:schemeClr val="bg1"/>
                </a:solidFill>
              </a:defRPr>
            </a:lvl2pPr>
            <a:lvl3pPr>
              <a:defRPr sz="1372"/>
            </a:lvl3pPr>
            <a:lvl4pPr>
              <a:defRPr sz="1372"/>
            </a:lvl4pPr>
            <a:lvl5pPr>
              <a:defRPr sz="1029"/>
            </a:lvl5pPr>
          </a:lstStyle>
          <a:p>
            <a:pPr lvl="0"/>
            <a:r>
              <a:rPr lang="en-US"/>
              <a:t>Author name</a:t>
            </a:r>
          </a:p>
          <a:p>
            <a:pPr lvl="1"/>
            <a:r>
              <a:rPr lang="en-US"/>
              <a:t>Date</a:t>
            </a:r>
          </a:p>
        </p:txBody>
      </p:sp>
      <p:sp>
        <p:nvSpPr>
          <p:cNvPr id="9" name="Title 1">
            <a:extLst>
              <a:ext uri="{FF2B5EF4-FFF2-40B4-BE49-F238E27FC236}">
                <a16:creationId xmlns:a16="http://schemas.microsoft.com/office/drawing/2014/main" id="{5AABBF63-5EE7-4625-A83E-A11472950806}"/>
              </a:ext>
            </a:extLst>
          </p:cNvPr>
          <p:cNvSpPr>
            <a:spLocks noGrp="1"/>
          </p:cNvSpPr>
          <p:nvPr>
            <p:ph type="title" hasCustomPrompt="1"/>
          </p:nvPr>
        </p:nvSpPr>
        <p:spPr>
          <a:xfrm>
            <a:off x="407391" y="3029995"/>
            <a:ext cx="9630389" cy="1793104"/>
          </a:xfrm>
          <a:noFill/>
        </p:spPr>
        <p:txBody>
          <a:bodyPr lIns="0" tIns="0" rIns="0" bIns="182880" anchor="b" anchorCtr="0"/>
          <a:lstStyle>
            <a:lvl1pPr>
              <a:defRPr sz="4705" strike="noStrike" spc="-49" baseline="0">
                <a:solidFill>
                  <a:schemeClr val="bg1"/>
                </a:solidFill>
              </a:defRPr>
            </a:lvl1pPr>
          </a:lstStyle>
          <a:p>
            <a:r>
              <a:rPr lang="en-US"/>
              <a:t>Microsoft 365</a:t>
            </a:r>
            <a:br>
              <a:rPr lang="en-US"/>
            </a:br>
            <a:r>
              <a:rPr lang="en-US"/>
              <a:t>title or event name</a:t>
            </a:r>
          </a:p>
        </p:txBody>
      </p:sp>
      <p:pic>
        <p:nvPicPr>
          <p:cNvPr id="5" name="Picture 4" descr="A close up of a logo&#10;&#10;Description automatically generated">
            <a:extLst>
              <a:ext uri="{FF2B5EF4-FFF2-40B4-BE49-F238E27FC236}">
                <a16:creationId xmlns:a16="http://schemas.microsoft.com/office/drawing/2014/main" id="{946B0343-0C1F-4A28-B429-D67A62CA3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249" y="257170"/>
            <a:ext cx="2379859" cy="569191"/>
          </a:xfrm>
          <a:prstGeom prst="rect">
            <a:avLst/>
          </a:prstGeom>
        </p:spPr>
      </p:pic>
    </p:spTree>
    <p:extLst>
      <p:ext uri="{BB962C8B-B14F-4D97-AF65-F5344CB8AC3E}">
        <p14:creationId xmlns:p14="http://schemas.microsoft.com/office/powerpoint/2010/main" val="1089638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5510784" cy="498598"/>
          </a:xfr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8" y="-1"/>
            <a:ext cx="4117383" cy="6858001"/>
          </a:xfrm>
          <a:prstGeom prst="rect">
            <a:avLst/>
          </a:prstGeom>
        </p:spPr>
      </p:pic>
    </p:spTree>
    <p:extLst>
      <p:ext uri="{BB962C8B-B14F-4D97-AF65-F5344CB8AC3E}">
        <p14:creationId xmlns:p14="http://schemas.microsoft.com/office/powerpoint/2010/main" val="1161532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511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A468-CC3C-4262-A9D4-37B193B39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EA2D8-4B5C-4A99-8C42-E26A1E86D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CF2D32-38A8-490B-A64F-A4A47B053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597C3-B444-4F81-85D0-33D2FBA31873}"/>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6" name="Footer Placeholder 5">
            <a:extLst>
              <a:ext uri="{FF2B5EF4-FFF2-40B4-BE49-F238E27FC236}">
                <a16:creationId xmlns:a16="http://schemas.microsoft.com/office/drawing/2014/main" id="{4741BCBD-00EA-46D8-AC28-61C9B1ED8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798BB-EA61-4220-B6BB-FA058BC40769}"/>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289800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A4FF-0D6C-4839-AE4B-EB7A8475DA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E9932-6BB3-4361-80C0-F860D76F1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1E338B-AF64-4B46-A97A-CE32D86C8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D647A-C18D-4ECC-9A00-B8FF808DD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12773-E40E-4A04-AA02-F3F63B564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DD91A-DABE-4FBE-8343-87E58D6E0953}"/>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8" name="Footer Placeholder 7">
            <a:extLst>
              <a:ext uri="{FF2B5EF4-FFF2-40B4-BE49-F238E27FC236}">
                <a16:creationId xmlns:a16="http://schemas.microsoft.com/office/drawing/2014/main" id="{F16B80FC-2EF5-4EE0-8A7D-0B1048FC1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3CB29F-7178-4753-9DB2-41891C63CE6E}"/>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21998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A152-6B60-4752-9E52-84B61178B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3FA095-5B59-418F-AF50-ADEDA3E808E1}"/>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4" name="Footer Placeholder 3">
            <a:extLst>
              <a:ext uri="{FF2B5EF4-FFF2-40B4-BE49-F238E27FC236}">
                <a16:creationId xmlns:a16="http://schemas.microsoft.com/office/drawing/2014/main" id="{DEB7D8EA-4DC4-49C9-9F2F-9CA53E4E23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C42160-9409-494D-AD94-552C26B17653}"/>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73966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110D6-07A8-4655-B5D8-7B9AD3E39285}"/>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3" name="Footer Placeholder 2">
            <a:extLst>
              <a:ext uri="{FF2B5EF4-FFF2-40B4-BE49-F238E27FC236}">
                <a16:creationId xmlns:a16="http://schemas.microsoft.com/office/drawing/2014/main" id="{FD5F1F66-924B-4970-9508-3030309B53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94C61A-40C2-4926-A0EE-59A819FB717A}"/>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1137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EA09-3D7C-40EF-AFF5-3E9AA98AD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4FDA78-FB15-4765-BBBE-43361B92E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14508-D646-4524-941B-9C2914965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A5D91-B8F1-40E4-A58C-5DE75992FC10}"/>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6" name="Footer Placeholder 5">
            <a:extLst>
              <a:ext uri="{FF2B5EF4-FFF2-40B4-BE49-F238E27FC236}">
                <a16:creationId xmlns:a16="http://schemas.microsoft.com/office/drawing/2014/main" id="{DF540D3D-B8DA-4918-AFBC-5D821CDC4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9E023-40AE-449A-80F6-3C4D775B51FD}"/>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6793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C1D2-A081-4F26-BE94-5061A531B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B3F84-CFCA-4451-9ACC-10C1DD4F8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3BC52-DBB3-4B82-93BE-A1C2E1DE1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ADA85-8758-45EB-A7AE-0A234AC2AE7E}"/>
              </a:ext>
            </a:extLst>
          </p:cNvPr>
          <p:cNvSpPr>
            <a:spLocks noGrp="1"/>
          </p:cNvSpPr>
          <p:nvPr>
            <p:ph type="dt" sz="half" idx="10"/>
          </p:nvPr>
        </p:nvSpPr>
        <p:spPr/>
        <p:txBody>
          <a:bodyPr/>
          <a:lstStyle/>
          <a:p>
            <a:fld id="{E2AC45FF-E69C-4929-8E8C-245F1DA51833}" type="datetimeFigureOut">
              <a:rPr lang="en-US" smtClean="0"/>
              <a:t>2/23/2021</a:t>
            </a:fld>
            <a:endParaRPr lang="en-US"/>
          </a:p>
        </p:txBody>
      </p:sp>
      <p:sp>
        <p:nvSpPr>
          <p:cNvPr id="6" name="Footer Placeholder 5">
            <a:extLst>
              <a:ext uri="{FF2B5EF4-FFF2-40B4-BE49-F238E27FC236}">
                <a16:creationId xmlns:a16="http://schemas.microsoft.com/office/drawing/2014/main" id="{67C364DF-A552-4C86-94DF-C6F74EA33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9BA73-30AE-457D-AFC2-92B46F7B9D95}"/>
              </a:ext>
            </a:extLst>
          </p:cNvPr>
          <p:cNvSpPr>
            <a:spLocks noGrp="1"/>
          </p:cNvSpPr>
          <p:nvPr>
            <p:ph type="sldNum" sz="quarter" idx="12"/>
          </p:nvPr>
        </p:nvSpPr>
        <p:spPr/>
        <p:txBody>
          <a:bodyPr/>
          <a:lstStyle/>
          <a:p>
            <a:fld id="{B7B7B66C-92AF-4375-BD12-E8DCF8236564}" type="slidenum">
              <a:rPr lang="en-US" smtClean="0"/>
              <a:t>‹#›</a:t>
            </a:fld>
            <a:endParaRPr lang="en-US"/>
          </a:p>
        </p:txBody>
      </p:sp>
    </p:spTree>
    <p:extLst>
      <p:ext uri="{BB962C8B-B14F-4D97-AF65-F5344CB8AC3E}">
        <p14:creationId xmlns:p14="http://schemas.microsoft.com/office/powerpoint/2010/main" val="133114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5.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3.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3.xml"/><Relationship Id="rId28" Type="http://schemas.openxmlformats.org/officeDocument/2006/relationships/image" Target="../media/image7.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FD208-D7E6-442C-BD81-A6C4E7F77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745F79-5914-4163-A9F4-71B05F130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9F209-4696-4D32-9AEC-16F4A1168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C45FF-E69C-4929-8E8C-245F1DA51833}" type="datetimeFigureOut">
              <a:rPr lang="en-US" smtClean="0"/>
              <a:t>2/23/2021</a:t>
            </a:fld>
            <a:endParaRPr lang="en-US"/>
          </a:p>
        </p:txBody>
      </p:sp>
      <p:sp>
        <p:nvSpPr>
          <p:cNvPr id="5" name="Footer Placeholder 4">
            <a:extLst>
              <a:ext uri="{FF2B5EF4-FFF2-40B4-BE49-F238E27FC236}">
                <a16:creationId xmlns:a16="http://schemas.microsoft.com/office/drawing/2014/main" id="{0834B3BB-2056-431C-83E8-199EA538E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237AA-93B8-449A-9087-A6ECD858E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B66C-92AF-4375-BD12-E8DCF8236564}" type="slidenum">
              <a:rPr lang="en-US" smtClean="0"/>
              <a:t>‹#›</a:t>
            </a:fld>
            <a:endParaRPr lang="en-US"/>
          </a:p>
        </p:txBody>
      </p:sp>
    </p:spTree>
    <p:extLst>
      <p:ext uri="{BB962C8B-B14F-4D97-AF65-F5344CB8AC3E}">
        <p14:creationId xmlns:p14="http://schemas.microsoft.com/office/powerpoint/2010/main" val="108290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pic>
        <p:nvPicPr>
          <p:cNvPr id="13" name="Picture 12" descr="A screenshot of a cell phone&#10;&#10;Description generated with very high confidence">
            <a:extLst>
              <a:ext uri="{FF2B5EF4-FFF2-40B4-BE49-F238E27FC236}">
                <a16:creationId xmlns:a16="http://schemas.microsoft.com/office/drawing/2014/main" id="{01DABC26-9474-481D-A24B-1E480B11FFBA}"/>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b="249"/>
          <a:stretch/>
        </p:blipFill>
        <p:spPr>
          <a:xfrm>
            <a:off x="12293068" y="0"/>
            <a:ext cx="669495" cy="6858000"/>
          </a:xfrm>
          <a:prstGeom prst="rect">
            <a:avLst/>
          </a:prstGeom>
        </p:spPr>
      </p:pic>
    </p:spTree>
    <p:extLst>
      <p:ext uri="{BB962C8B-B14F-4D97-AF65-F5344CB8AC3E}">
        <p14:creationId xmlns:p14="http://schemas.microsoft.com/office/powerpoint/2010/main" val="2496313073"/>
      </p:ext>
    </p:extLst>
  </p:cSld>
  <p:clrMap bg1="dk1" tx1="lt1" bg2="dk2" tx2="lt2" accent1="accent1" accent2="accent2" accent3="accent3" accent4="accent4" accent5="accent5" accent6="accent6" hlink="hlink" folHlink="folHlink"/>
  <p:sldLayoutIdLst>
    <p:sldLayoutId id="2147483705" r:id="rId1"/>
  </p:sldLayoutIdLst>
  <p:transition>
    <p:fade/>
  </p:transition>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solidFill>
                  <a:schemeClr val="bg1">
                    <a:lumMod val="65000"/>
                  </a:schemeClr>
                </a:solidFill>
              </a:rPr>
              <a:t>© Microsoft Corporation 								 Dynamics 365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pic>
        <p:nvPicPr>
          <p:cNvPr id="13" name="Picture 12" descr="A screenshot of a cell phone&#10;&#10;Description generated with very high confidence">
            <a:extLst>
              <a:ext uri="{FF2B5EF4-FFF2-40B4-BE49-F238E27FC236}">
                <a16:creationId xmlns:a16="http://schemas.microsoft.com/office/drawing/2014/main" id="{01DABC26-9474-481D-A24B-1E480B11FFBA}"/>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b="249"/>
          <a:stretch/>
        </p:blipFill>
        <p:spPr>
          <a:xfrm>
            <a:off x="12293068" y="0"/>
            <a:ext cx="669495" cy="6858000"/>
          </a:xfrm>
          <a:prstGeom prst="rect">
            <a:avLst/>
          </a:prstGeom>
        </p:spPr>
      </p:pic>
    </p:spTree>
    <p:extLst>
      <p:ext uri="{BB962C8B-B14F-4D97-AF65-F5344CB8AC3E}">
        <p14:creationId xmlns:p14="http://schemas.microsoft.com/office/powerpoint/2010/main" val="2128660473"/>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transition>
    <p:fade/>
  </p:transition>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774193428"/>
      </p:ext>
    </p:extLst>
  </p:cSld>
  <p:clrMap bg1="lt1" tx1="dk1" bg2="lt2" tx2="dk2" accent1="accent1" accent2="accent2" accent3="accent3" accent4="accent4" accent5="accent5" accent6="accent6" hlink="hlink" folHlink="folHlink"/>
  <p:sldLayoutIdLst>
    <p:sldLayoutId id="2147484382" r:id="rId1"/>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 userDrawn="1">
          <p15:clr>
            <a:srgbClr val="5ACBF0"/>
          </p15:clr>
        </p15:guide>
        <p15:guide id="2" pos="170" userDrawn="1">
          <p15:clr>
            <a:srgbClr val="5ACBF0"/>
          </p15:clr>
        </p15:guide>
        <p15:guide id="3" pos="734" userDrawn="1">
          <p15:clr>
            <a:srgbClr val="5ACBF0"/>
          </p15:clr>
        </p15:guide>
        <p15:guide id="4" pos="1299" userDrawn="1">
          <p15:clr>
            <a:srgbClr val="5ACBF0"/>
          </p15:clr>
        </p15:guide>
        <p15:guide id="5" pos="1864" userDrawn="1">
          <p15:clr>
            <a:srgbClr val="5ACBF0"/>
          </p15:clr>
        </p15:guide>
        <p15:guide id="6" pos="2428" userDrawn="1">
          <p15:clr>
            <a:srgbClr val="5ACBF0"/>
          </p15:clr>
        </p15:guide>
        <p15:guide id="7" pos="2993" userDrawn="1">
          <p15:clr>
            <a:srgbClr val="5ACBF0"/>
          </p15:clr>
        </p15:guide>
        <p15:guide id="8" pos="3558" userDrawn="1">
          <p15:clr>
            <a:srgbClr val="5ACBF0"/>
          </p15:clr>
        </p15:guide>
        <p15:guide id="9" pos="4122" userDrawn="1">
          <p15:clr>
            <a:srgbClr val="5ACBF0"/>
          </p15:clr>
        </p15:guide>
        <p15:guide id="10" pos="4687" userDrawn="1">
          <p15:clr>
            <a:srgbClr val="5ACBF0"/>
          </p15:clr>
        </p15:guide>
        <p15:guide id="11" pos="5252" userDrawn="1">
          <p15:clr>
            <a:srgbClr val="5ACBF0"/>
          </p15:clr>
        </p15:guide>
        <p15:guide id="12" pos="5816" userDrawn="1">
          <p15:clr>
            <a:srgbClr val="5ACBF0"/>
          </p15:clr>
        </p15:guide>
        <p15:guide id="13" pos="6381" userDrawn="1">
          <p15:clr>
            <a:srgbClr val="5ACBF0"/>
          </p15:clr>
        </p15:guide>
        <p15:guide id="14" pos="6946" userDrawn="1">
          <p15:clr>
            <a:srgbClr val="5ACBF0"/>
          </p15:clr>
        </p15:guide>
        <p15:guide id="15" pos="7510" userDrawn="1">
          <p15:clr>
            <a:srgbClr val="5ACBF0"/>
          </p15:clr>
        </p15:guide>
        <p15:guide id="16" pos="282" userDrawn="1">
          <p15:clr>
            <a:srgbClr val="C35EA4"/>
          </p15:clr>
        </p15:guide>
        <p15:guide id="17" pos="7398" userDrawn="1">
          <p15:clr>
            <a:srgbClr val="C35EA4"/>
          </p15:clr>
        </p15:guide>
        <p15:guide id="18" orient="horz" pos="748" userDrawn="1">
          <p15:clr>
            <a:srgbClr val="5ACBF0"/>
          </p15:clr>
        </p15:guide>
        <p15:guide id="19" orient="horz" pos="1313" userDrawn="1">
          <p15:clr>
            <a:srgbClr val="5ACBF0"/>
          </p15:clr>
        </p15:guide>
        <p15:guide id="20" orient="horz" pos="1878" userDrawn="1">
          <p15:clr>
            <a:srgbClr val="5ACBF0"/>
          </p15:clr>
        </p15:guide>
        <p15:guide id="21" orient="horz" pos="2442" userDrawn="1">
          <p15:clr>
            <a:srgbClr val="5ACBF0"/>
          </p15:clr>
        </p15:guide>
        <p15:guide id="22" orient="horz" pos="3007" userDrawn="1">
          <p15:clr>
            <a:srgbClr val="5ACBF0"/>
          </p15:clr>
        </p15:guide>
        <p15:guide id="23" orient="horz" pos="3572" userDrawn="1">
          <p15:clr>
            <a:srgbClr val="5ACBF0"/>
          </p15:clr>
        </p15:guide>
        <p15:guide id="24" orient="horz" pos="4137" userDrawn="1">
          <p15:clr>
            <a:srgbClr val="5ACBF0"/>
          </p15:clr>
        </p15:guide>
        <p15:guide id="25" orient="horz" pos="296" userDrawn="1">
          <p15:clr>
            <a:srgbClr val="C35EA4"/>
          </p15:clr>
        </p15:guide>
        <p15:guide id="26" orient="horz" pos="402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danio@microsoft.com" TargetMode="External"/><Relationship Id="rId5" Type="http://schemas.openxmlformats.org/officeDocument/2006/relationships/hyperlink" Target="mailto:cychrist@microsoft.com" TargetMode="Externa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powerbi.microsoft.com/en-us/blog/updates-to-power-bi-publish-to-web-for-better-public-reportin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ukaszpawlowski-ms.github.io/Optimize-Publish-To-Web/" TargetMode="Externa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hyperlink" Target="https://docs.microsoft.com/en-us/power-bi/service-publish-to-web#limitati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werbicdn.azureedge.net/cvt-01f358a7f8a9456b77d7ed28f2335458d0a173fd1c4cc442410e2ef86b9e4ab4/pictures/pages/desktop/hero_1600x600.jpg">
            <a:extLst>
              <a:ext uri="{FF2B5EF4-FFF2-40B4-BE49-F238E27FC236}">
                <a16:creationId xmlns:a16="http://schemas.microsoft.com/office/drawing/2014/main" id="{47BC5C6E-0865-47C9-BAC9-851AFE7CA6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4" r="1"/>
          <a:stretch/>
        </p:blipFill>
        <p:spPr bwMode="auto">
          <a:xfrm>
            <a:off x="865" y="-2185"/>
            <a:ext cx="12190271" cy="6862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B4BB98-5F49-405E-B6BA-47328B224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675" y="150604"/>
            <a:ext cx="2100701" cy="941549"/>
          </a:xfrm>
          <a:prstGeom prst="rect">
            <a:avLst/>
          </a:prstGeom>
        </p:spPr>
      </p:pic>
      <p:sp>
        <p:nvSpPr>
          <p:cNvPr id="4" name="Title 3">
            <a:extLst>
              <a:ext uri="{FF2B5EF4-FFF2-40B4-BE49-F238E27FC236}">
                <a16:creationId xmlns:a16="http://schemas.microsoft.com/office/drawing/2014/main" id="{7E755634-6CB2-0343-A312-BFD37E885F85}"/>
              </a:ext>
            </a:extLst>
          </p:cNvPr>
          <p:cNvSpPr>
            <a:spLocks noGrp="1"/>
          </p:cNvSpPr>
          <p:nvPr>
            <p:ph type="title"/>
          </p:nvPr>
        </p:nvSpPr>
        <p:spPr/>
        <p:txBody>
          <a:bodyPr>
            <a:normAutofit fontScale="90000"/>
          </a:bodyPr>
          <a:lstStyle/>
          <a:p>
            <a:r>
              <a:rPr lang="en-US" sz="7842" dirty="0">
                <a:solidFill>
                  <a:srgbClr val="F1C711"/>
                </a:solidFill>
              </a:rPr>
              <a:t>Power BI </a:t>
            </a:r>
            <a:br>
              <a:rPr lang="en-US" dirty="0"/>
            </a:br>
            <a:r>
              <a:rPr lang="en-US" dirty="0"/>
              <a:t>Revisited: Publish to Web</a:t>
            </a:r>
          </a:p>
        </p:txBody>
      </p:sp>
      <p:sp>
        <p:nvSpPr>
          <p:cNvPr id="5" name="Text Placeholder 4">
            <a:extLst>
              <a:ext uri="{FF2B5EF4-FFF2-40B4-BE49-F238E27FC236}">
                <a16:creationId xmlns:a16="http://schemas.microsoft.com/office/drawing/2014/main" id="{3F7E4308-E7A5-4DC2-AA09-FE616B1C1E1F}"/>
              </a:ext>
            </a:extLst>
          </p:cNvPr>
          <p:cNvSpPr txBox="1">
            <a:spLocks/>
          </p:cNvSpPr>
          <p:nvPr/>
        </p:nvSpPr>
        <p:spPr>
          <a:xfrm>
            <a:off x="319564" y="4650025"/>
            <a:ext cx="5631159" cy="745264"/>
          </a:xfrm>
          <a:prstGeom prst="rect">
            <a:avLst/>
          </a:prstGeom>
        </p:spPr>
        <p:txBody>
          <a:bodyPr>
            <a:normAutofit fontScale="70000" lnSpcReduction="20000"/>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chemeClr val="tx1"/>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961"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176"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1176"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dirty="0">
                <a:solidFill>
                  <a:schemeClr val="bg1"/>
                </a:solidFill>
              </a:rPr>
              <a:t>Cyrus Christian </a:t>
            </a:r>
            <a:r>
              <a:rPr lang="en-US" dirty="0">
                <a:solidFill>
                  <a:schemeClr val="bg1"/>
                </a:solidFill>
                <a:hlinkClick r:id="rId5"/>
              </a:rPr>
              <a:t>cychrist@microsoft.com</a:t>
            </a:r>
            <a:endParaRPr lang="en-US" dirty="0">
              <a:solidFill>
                <a:schemeClr val="bg1"/>
              </a:solidFill>
            </a:endParaRPr>
          </a:p>
          <a:p>
            <a:r>
              <a:rPr lang="en-US" dirty="0">
                <a:solidFill>
                  <a:schemeClr val="bg1"/>
                </a:solidFill>
              </a:rPr>
              <a:t>Danni Olson </a:t>
            </a:r>
            <a:r>
              <a:rPr lang="en-US" dirty="0">
                <a:solidFill>
                  <a:schemeClr val="bg1"/>
                </a:solidFill>
                <a:hlinkClick r:id="rId6"/>
              </a:rPr>
              <a:t>danio@microsoft.com</a:t>
            </a:r>
            <a:r>
              <a:rPr lang="en-US" dirty="0">
                <a:solidFill>
                  <a:schemeClr val="bg1"/>
                </a:solidFill>
              </a:rPr>
              <a:t> </a:t>
            </a:r>
          </a:p>
          <a:p>
            <a:r>
              <a:rPr lang="en-US" dirty="0">
                <a:solidFill>
                  <a:schemeClr val="bg1"/>
                </a:solidFill>
              </a:rPr>
              <a:t>Intelligence Technical Specialist – State and Local Govt.</a:t>
            </a:r>
          </a:p>
        </p:txBody>
      </p:sp>
    </p:spTree>
    <p:extLst>
      <p:ext uri="{BB962C8B-B14F-4D97-AF65-F5344CB8AC3E}">
        <p14:creationId xmlns:p14="http://schemas.microsoft.com/office/powerpoint/2010/main" val="54378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8D77-7EBA-4901-9DE2-D224D6537F4D}"/>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a:t>Mobile Considerations</a:t>
            </a:r>
            <a:br>
              <a:rPr lang="en-US"/>
            </a:br>
            <a:br>
              <a:rPr lang="en-US"/>
            </a:br>
            <a:endParaRPr lang="en-US"/>
          </a:p>
        </p:txBody>
      </p:sp>
      <p:graphicFrame>
        <p:nvGraphicFramePr>
          <p:cNvPr id="34" name="Content Placeholder 5">
            <a:extLst>
              <a:ext uri="{FF2B5EF4-FFF2-40B4-BE49-F238E27FC236}">
                <a16:creationId xmlns:a16="http://schemas.microsoft.com/office/drawing/2014/main" id="{8B40C3EC-BC50-48DF-8E35-72985716B226}"/>
              </a:ext>
            </a:extLst>
          </p:cNvPr>
          <p:cNvGraphicFramePr>
            <a:graphicFrameLocks noGrp="1"/>
          </p:cNvGraphicFramePr>
          <p:nvPr>
            <p:ph sz="half" idx="1"/>
            <p:extLst>
              <p:ext uri="{D42A27DB-BD31-4B8C-83A1-F6EECF244321}">
                <p14:modId xmlns:p14="http://schemas.microsoft.com/office/powerpoint/2010/main" val="1657110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34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640F2-D5A2-4004-9E42-9775A5354EDF}"/>
              </a:ext>
            </a:extLst>
          </p:cNvPr>
          <p:cNvSpPr>
            <a:spLocks noGrp="1"/>
          </p:cNvSpPr>
          <p:nvPr>
            <p:ph type="title"/>
          </p:nvPr>
        </p:nvSpPr>
        <p:spPr>
          <a:xfrm>
            <a:off x="799699" y="332573"/>
            <a:ext cx="10515600" cy="1325563"/>
          </a:xfrm>
        </p:spPr>
        <p:txBody>
          <a:bodyPr>
            <a:normAutofit/>
          </a:bodyPr>
          <a:lstStyle/>
          <a:p>
            <a:r>
              <a:rPr lang="en-US" dirty="0">
                <a:latin typeface="Segoe UI" panose="020B0502040204020203" pitchFamily="34" charset="0"/>
                <a:cs typeface="Segoe UI" panose="020B0502040204020203" pitchFamily="34" charset="0"/>
              </a:rPr>
              <a:t>Why optimize your publish to web?</a:t>
            </a:r>
            <a:br>
              <a:rPr lang="en-US"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hlinkClick r:id="rId2"/>
              </a:rPr>
              <a:t>https://powerbi.microsoft.com/en-us/blog/updates-to-power-bi-publish-to-web-for-better-public-reporting/</a:t>
            </a:r>
            <a:r>
              <a:rPr lang="en-US" sz="2200" dirty="0">
                <a:latin typeface="Segoe UI" panose="020B0502040204020203" pitchFamily="34" charset="0"/>
                <a:cs typeface="Segoe UI" panose="020B0502040204020203" pitchFamily="34" charset="0"/>
              </a:rPr>
              <a:t> </a:t>
            </a:r>
          </a:p>
        </p:txBody>
      </p:sp>
      <p:sp>
        <p:nvSpPr>
          <p:cNvPr id="5" name="Rectangle 4">
            <a:extLst>
              <a:ext uri="{FF2B5EF4-FFF2-40B4-BE49-F238E27FC236}">
                <a16:creationId xmlns:a16="http://schemas.microsoft.com/office/drawing/2014/main" id="{AA0A04E5-077B-4238-983D-F8C574762285}"/>
              </a:ext>
            </a:extLst>
          </p:cNvPr>
          <p:cNvSpPr/>
          <p:nvPr/>
        </p:nvSpPr>
        <p:spPr>
          <a:xfrm>
            <a:off x="514865"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Fit perfectly</a:t>
            </a:r>
          </a:p>
        </p:txBody>
      </p:sp>
      <p:sp>
        <p:nvSpPr>
          <p:cNvPr id="6" name="Rectangle 5">
            <a:extLst>
              <a:ext uri="{FF2B5EF4-FFF2-40B4-BE49-F238E27FC236}">
                <a16:creationId xmlns:a16="http://schemas.microsoft.com/office/drawing/2014/main" id="{E6BB1EF0-1464-40EA-B643-719C7A7FFAAD}"/>
              </a:ext>
            </a:extLst>
          </p:cNvPr>
          <p:cNvSpPr/>
          <p:nvPr/>
        </p:nvSpPr>
        <p:spPr>
          <a:xfrm>
            <a:off x="514865" y="2141838"/>
            <a:ext cx="3484432" cy="4607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dirty="0">
                <a:solidFill>
                  <a:schemeClr val="tx1"/>
                </a:solidFill>
                <a:latin typeface="Segoe UI" panose="020B0502040204020203" pitchFamily="34" charset="0"/>
                <a:cs typeface="Segoe UI" panose="020B0502040204020203" pitchFamily="34" charset="0"/>
              </a:rPr>
              <a:t>Default </a:t>
            </a:r>
            <a:r>
              <a:rPr lang="en-US" sz="1400" dirty="0" err="1">
                <a:solidFill>
                  <a:schemeClr val="tx1"/>
                </a:solidFill>
                <a:latin typeface="Segoe UI" panose="020B0502040204020203" pitchFamily="34" charset="0"/>
                <a:cs typeface="Segoe UI" panose="020B0502040204020203" pitchFamily="34" charset="0"/>
              </a:rPr>
              <a:t>iFrame</a:t>
            </a:r>
            <a:r>
              <a:rPr lang="en-US" sz="1400" dirty="0">
                <a:solidFill>
                  <a:schemeClr val="tx1"/>
                </a:solidFill>
                <a:latin typeface="Segoe UI" panose="020B0502040204020203" pitchFamily="34" charset="0"/>
                <a:cs typeface="Segoe UI" panose="020B0502040204020203" pitchFamily="34" charset="0"/>
              </a:rPr>
              <a:t> sizes are never perfect</a:t>
            </a:r>
          </a:p>
          <a:p>
            <a:pPr marL="285750" indent="-2857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You’ll see gray areas at top/bottom or left/right of your report </a:t>
            </a:r>
          </a:p>
          <a:p>
            <a:pPr marL="285750" indent="-2857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It’s almost impossible to get it right due to screen size, resolution, orientation</a:t>
            </a: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3C982A9B-1CAF-47F7-92A4-88EB510CEF1D}"/>
              </a:ext>
            </a:extLst>
          </p:cNvPr>
          <p:cNvSpPr/>
          <p:nvPr/>
        </p:nvSpPr>
        <p:spPr>
          <a:xfrm>
            <a:off x="4390767" y="2141836"/>
            <a:ext cx="3484432" cy="46079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dirty="0">
                <a:solidFill>
                  <a:schemeClr val="tx1"/>
                </a:solidFill>
                <a:latin typeface="Segoe UI" panose="020B0502040204020203" pitchFamily="34" charset="0"/>
                <a:cs typeface="Segoe UI" panose="020B0502040204020203" pitchFamily="34" charset="0"/>
              </a:rPr>
              <a:t>Mobile devices have much smaller screens</a:t>
            </a:r>
          </a:p>
          <a:p>
            <a:pPr marL="171450" indent="-1714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Typically portrait not landscape</a:t>
            </a: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r>
              <a:rPr lang="en-US" sz="1400" dirty="0">
                <a:solidFill>
                  <a:schemeClr val="tx1"/>
                </a:solidFill>
                <a:latin typeface="Segoe UI" panose="020B0502040204020203" pitchFamily="34" charset="0"/>
                <a:cs typeface="Segoe UI" panose="020B0502040204020203" pitchFamily="34" charset="0"/>
              </a:rPr>
              <a:t>Reports designed for the web won’t work well on mobile</a:t>
            </a: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a:p>
            <a:pPr>
              <a:spcBef>
                <a:spcPts val="1200"/>
              </a:spcBef>
            </a:pPr>
            <a:endParaRPr lang="en-US" sz="1400" dirty="0">
              <a:solidFill>
                <a:schemeClr val="tx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59C81BE8-F356-4DA9-9F5C-61F037352D86}"/>
              </a:ext>
            </a:extLst>
          </p:cNvPr>
          <p:cNvSpPr/>
          <p:nvPr/>
        </p:nvSpPr>
        <p:spPr>
          <a:xfrm>
            <a:off x="8153399" y="2141836"/>
            <a:ext cx="3484431" cy="460797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dirty="0">
                <a:solidFill>
                  <a:schemeClr val="tx1"/>
                </a:solidFill>
                <a:latin typeface="Segoe UI" panose="020B0502040204020203" pitchFamily="34" charset="0"/>
                <a:cs typeface="Segoe UI" panose="020B0502040204020203" pitchFamily="34" charset="0"/>
              </a:rPr>
              <a:t>Networks and Devices are often slower than you think </a:t>
            </a:r>
          </a:p>
          <a:p>
            <a:pPr marL="171450" indent="-1714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Mobile networks are often slow (3G even 4G are sluggish</a:t>
            </a:r>
          </a:p>
          <a:p>
            <a:pPr marL="171450" indent="-1714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Devices vary greatly form iPhone X down to very economical Android devices</a:t>
            </a:r>
          </a:p>
          <a:p>
            <a:pPr>
              <a:spcBef>
                <a:spcPts val="1200"/>
              </a:spcBef>
            </a:pPr>
            <a:r>
              <a:rPr lang="en-US" sz="1400" dirty="0">
                <a:solidFill>
                  <a:schemeClr val="tx1"/>
                </a:solidFill>
                <a:latin typeface="Segoe UI" panose="020B0502040204020203" pitchFamily="34" charset="0"/>
                <a:cs typeface="Segoe UI" panose="020B0502040204020203" pitchFamily="34" charset="0"/>
              </a:rPr>
              <a:t>Web browsers and web pages limit the resources on a page</a:t>
            </a:r>
          </a:p>
          <a:p>
            <a:pPr marL="171450" indent="-171450">
              <a:spcBef>
                <a:spcPts val="12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Memory, CPU, and even Threads are often limited</a:t>
            </a:r>
          </a:p>
          <a:p>
            <a:pPr marL="171450" indent="-171450">
              <a:spcBef>
                <a:spcPts val="1200"/>
              </a:spcBef>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2A5E5B15-CA2C-4F9F-AB3F-0F5DCF1DB5D1}"/>
              </a:ext>
            </a:extLst>
          </p:cNvPr>
          <p:cNvSpPr/>
          <p:nvPr/>
        </p:nvSpPr>
        <p:spPr>
          <a:xfrm>
            <a:off x="4390767"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Support mobile</a:t>
            </a:r>
          </a:p>
        </p:txBody>
      </p:sp>
      <p:sp>
        <p:nvSpPr>
          <p:cNvPr id="10" name="Rectangle 9">
            <a:extLst>
              <a:ext uri="{FF2B5EF4-FFF2-40B4-BE49-F238E27FC236}">
                <a16:creationId xmlns:a16="http://schemas.microsoft.com/office/drawing/2014/main" id="{84AB246D-886C-4D5A-AC19-9E5A933D4192}"/>
              </a:ext>
            </a:extLst>
          </p:cNvPr>
          <p:cNvSpPr/>
          <p:nvPr/>
        </p:nvSpPr>
        <p:spPr>
          <a:xfrm>
            <a:off x="8153398"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Better Loading Experience</a:t>
            </a:r>
          </a:p>
        </p:txBody>
      </p:sp>
      <p:sp>
        <p:nvSpPr>
          <p:cNvPr id="12" name="Rectangle 11">
            <a:extLst>
              <a:ext uri="{FF2B5EF4-FFF2-40B4-BE49-F238E27FC236}">
                <a16:creationId xmlns:a16="http://schemas.microsoft.com/office/drawing/2014/main" id="{7FF2E493-A76E-48F6-B287-C6028525FCCE}"/>
              </a:ext>
            </a:extLst>
          </p:cNvPr>
          <p:cNvSpPr/>
          <p:nvPr/>
        </p:nvSpPr>
        <p:spPr>
          <a:xfrm>
            <a:off x="632058" y="4951149"/>
            <a:ext cx="3116981" cy="1107996"/>
          </a:xfrm>
          <a:prstGeom prst="rect">
            <a:avLst/>
          </a:prstGeom>
        </p:spPr>
        <p:txBody>
          <a:bodyPr wrap="square">
            <a:spAutoFit/>
          </a:bodyPr>
          <a:lstStyle/>
          <a:p>
            <a:pPr lvl="0">
              <a:spcBef>
                <a:spcPts val="1200"/>
              </a:spcBef>
            </a:pPr>
            <a:r>
              <a:rPr lang="en-US" sz="1400" b="1" dirty="0">
                <a:solidFill>
                  <a:prstClr val="black"/>
                </a:solidFill>
                <a:latin typeface="Segoe UI" panose="020B0502040204020203" pitchFamily="34" charset="0"/>
                <a:cs typeface="Segoe UI" panose="020B0502040204020203" pitchFamily="34" charset="0"/>
              </a:rPr>
              <a:t>Solution</a:t>
            </a:r>
          </a:p>
          <a:p>
            <a:pPr marL="171450" lvl="0" indent="-171450">
              <a:spcBef>
                <a:spcPts val="1200"/>
              </a:spcBef>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Use </a:t>
            </a:r>
            <a:r>
              <a:rPr lang="en-US" sz="1400" b="1" dirty="0">
                <a:solidFill>
                  <a:prstClr val="black"/>
                </a:solidFill>
                <a:latin typeface="Segoe UI" panose="020B0502040204020203" pitchFamily="34" charset="0"/>
                <a:cs typeface="Segoe UI" panose="020B0502040204020203" pitchFamily="34" charset="0"/>
              </a:rPr>
              <a:t>JavaScript</a:t>
            </a:r>
            <a:r>
              <a:rPr lang="en-US" sz="1400" dirty="0">
                <a:solidFill>
                  <a:prstClr val="black"/>
                </a:solidFill>
                <a:latin typeface="Segoe UI" panose="020B0502040204020203" pitchFamily="34" charset="0"/>
                <a:cs typeface="Segoe UI" panose="020B0502040204020203" pitchFamily="34" charset="0"/>
              </a:rPr>
              <a:t> to adjust the size of the </a:t>
            </a:r>
            <a:r>
              <a:rPr lang="en-US" sz="1400" dirty="0" err="1">
                <a:solidFill>
                  <a:prstClr val="black"/>
                </a:solidFill>
                <a:latin typeface="Segoe UI" panose="020B0502040204020203" pitchFamily="34" charset="0"/>
                <a:cs typeface="Segoe UI" panose="020B0502040204020203" pitchFamily="34" charset="0"/>
              </a:rPr>
              <a:t>iFrame</a:t>
            </a:r>
            <a:r>
              <a:rPr lang="en-US" sz="1400" dirty="0">
                <a:solidFill>
                  <a:prstClr val="black"/>
                </a:solidFill>
                <a:latin typeface="Segoe UI" panose="020B0502040204020203" pitchFamily="34" charset="0"/>
                <a:cs typeface="Segoe UI" panose="020B0502040204020203" pitchFamily="34" charset="0"/>
              </a:rPr>
              <a:t> on your page dynamically</a:t>
            </a:r>
            <a:endParaRPr lang="en-US" sz="1100" dirty="0">
              <a:solidFill>
                <a:prstClr val="black"/>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30493362-004B-47F6-A158-7475E31EF77C}"/>
              </a:ext>
            </a:extLst>
          </p:cNvPr>
          <p:cNvSpPr/>
          <p:nvPr/>
        </p:nvSpPr>
        <p:spPr>
          <a:xfrm>
            <a:off x="4501415" y="4959766"/>
            <a:ext cx="3112168" cy="892552"/>
          </a:xfrm>
          <a:prstGeom prst="rect">
            <a:avLst/>
          </a:prstGeom>
        </p:spPr>
        <p:txBody>
          <a:bodyPr wrap="square">
            <a:spAutoFit/>
          </a:bodyPr>
          <a:lstStyle/>
          <a:p>
            <a:pPr lvl="0">
              <a:spcBef>
                <a:spcPts val="1200"/>
              </a:spcBef>
            </a:pPr>
            <a:r>
              <a:rPr lang="en-US" sz="1400" b="1" dirty="0">
                <a:solidFill>
                  <a:prstClr val="black"/>
                </a:solidFill>
                <a:latin typeface="Segoe UI" panose="020B0502040204020203" pitchFamily="34" charset="0"/>
                <a:cs typeface="Segoe UI" panose="020B0502040204020203" pitchFamily="34" charset="0"/>
              </a:rPr>
              <a:t>Solution</a:t>
            </a:r>
          </a:p>
          <a:p>
            <a:pPr marL="171450" lvl="0" indent="-171450">
              <a:spcBef>
                <a:spcPts val="1200"/>
              </a:spcBef>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Use </a:t>
            </a:r>
            <a:r>
              <a:rPr lang="en-US" sz="1400" b="1" dirty="0">
                <a:solidFill>
                  <a:prstClr val="black"/>
                </a:solidFill>
                <a:latin typeface="Segoe UI" panose="020B0502040204020203" pitchFamily="34" charset="0"/>
                <a:cs typeface="Segoe UI" panose="020B0502040204020203" pitchFamily="34" charset="0"/>
              </a:rPr>
              <a:t>JavaScript</a:t>
            </a:r>
            <a:r>
              <a:rPr lang="en-US" sz="1400" dirty="0">
                <a:solidFill>
                  <a:prstClr val="black"/>
                </a:solidFill>
                <a:latin typeface="Segoe UI" panose="020B0502040204020203" pitchFamily="34" charset="0"/>
                <a:cs typeface="Segoe UI" panose="020B0502040204020203" pitchFamily="34" charset="0"/>
              </a:rPr>
              <a:t> to show a mobile friendly version of your report </a:t>
            </a:r>
            <a:endParaRPr lang="en-US" sz="1100" dirty="0">
              <a:solidFill>
                <a:prstClr val="black"/>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3B9CB407-7A9C-4788-BE24-16F1211FF684}"/>
              </a:ext>
            </a:extLst>
          </p:cNvPr>
          <p:cNvSpPr/>
          <p:nvPr/>
        </p:nvSpPr>
        <p:spPr>
          <a:xfrm>
            <a:off x="8266669" y="4951149"/>
            <a:ext cx="3197019" cy="1477328"/>
          </a:xfrm>
          <a:prstGeom prst="rect">
            <a:avLst/>
          </a:prstGeom>
        </p:spPr>
        <p:txBody>
          <a:bodyPr wrap="square">
            <a:spAutoFit/>
          </a:bodyPr>
          <a:lstStyle/>
          <a:p>
            <a:pPr lvl="0">
              <a:spcBef>
                <a:spcPts val="1200"/>
              </a:spcBef>
            </a:pPr>
            <a:r>
              <a:rPr lang="en-US" sz="1400" b="1" dirty="0">
                <a:solidFill>
                  <a:prstClr val="black"/>
                </a:solidFill>
                <a:latin typeface="Segoe UI" panose="020B0502040204020203" pitchFamily="34" charset="0"/>
                <a:cs typeface="Segoe UI" panose="020B0502040204020203" pitchFamily="34" charset="0"/>
              </a:rPr>
              <a:t>Solution</a:t>
            </a:r>
          </a:p>
          <a:p>
            <a:pPr marL="171450" lvl="0" indent="-171450">
              <a:spcBef>
                <a:spcPts val="1200"/>
              </a:spcBef>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Use </a:t>
            </a:r>
            <a:r>
              <a:rPr lang="en-US" sz="1400" b="1" dirty="0">
                <a:solidFill>
                  <a:prstClr val="black"/>
                </a:solidFill>
                <a:latin typeface="Segoe UI" panose="020B0502040204020203" pitchFamily="34" charset="0"/>
                <a:cs typeface="Segoe UI" panose="020B0502040204020203" pitchFamily="34" charset="0"/>
              </a:rPr>
              <a:t>JavaScript</a:t>
            </a:r>
            <a:r>
              <a:rPr lang="en-US" sz="1400" dirty="0">
                <a:solidFill>
                  <a:prstClr val="black"/>
                </a:solidFill>
                <a:latin typeface="Segoe UI" panose="020B0502040204020203" pitchFamily="34" charset="0"/>
                <a:cs typeface="Segoe UI" panose="020B0502040204020203" pitchFamily="34" charset="0"/>
              </a:rPr>
              <a:t> to load reports only when needed</a:t>
            </a:r>
          </a:p>
          <a:p>
            <a:pPr marL="171450" lvl="0" indent="-171450">
              <a:spcBef>
                <a:spcPts val="1200"/>
              </a:spcBef>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Use placeholder images for fast initial load experience</a:t>
            </a:r>
            <a:endParaRPr lang="en-US" sz="11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873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8B0D-18AC-453E-A38A-E67BFBD83A95}"/>
              </a:ext>
            </a:extLst>
          </p:cNvPr>
          <p:cNvSpPr>
            <a:spLocks noGrp="1"/>
          </p:cNvSpPr>
          <p:nvPr>
            <p:ph type="title"/>
          </p:nvPr>
        </p:nvSpPr>
        <p:spPr>
          <a:xfrm>
            <a:off x="232718" y="56206"/>
            <a:ext cx="10515600" cy="1325563"/>
          </a:xfrm>
        </p:spPr>
        <p:txBody>
          <a:bodyPr/>
          <a:lstStyle/>
          <a:p>
            <a:r>
              <a:rPr lang="en-US" dirty="0">
                <a:latin typeface="Segoe UI" panose="020B0502040204020203" pitchFamily="34" charset="0"/>
                <a:cs typeface="Segoe UI" panose="020B0502040204020203" pitchFamily="34" charset="0"/>
              </a:rPr>
              <a:t>Report Publishing Sequence</a:t>
            </a:r>
          </a:p>
        </p:txBody>
      </p:sp>
      <p:sp>
        <p:nvSpPr>
          <p:cNvPr id="3" name="Rectangle 2">
            <a:extLst>
              <a:ext uri="{FF2B5EF4-FFF2-40B4-BE49-F238E27FC236}">
                <a16:creationId xmlns:a16="http://schemas.microsoft.com/office/drawing/2014/main" id="{521D4042-3CBF-4B8A-A04C-C020AF087292}"/>
              </a:ext>
            </a:extLst>
          </p:cNvPr>
          <p:cNvSpPr/>
          <p:nvPr/>
        </p:nvSpPr>
        <p:spPr>
          <a:xfrm>
            <a:off x="249192" y="2082565"/>
            <a:ext cx="2716430" cy="327042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Segoe UI" panose="020B0502040204020203" pitchFamily="34" charset="0"/>
              <a:cs typeface="Segoe UI" panose="020B0502040204020203" pitchFamily="34" charset="0"/>
            </a:endParaRPr>
          </a:p>
          <a:p>
            <a:r>
              <a:rPr lang="en-US" sz="1400" dirty="0">
                <a:solidFill>
                  <a:schemeClr val="tx1"/>
                </a:solidFill>
                <a:latin typeface="Segoe UI" panose="020B0502040204020203" pitchFamily="34" charset="0"/>
                <a:cs typeface="Segoe UI" panose="020B0502040204020203" pitchFamily="34" charset="0"/>
              </a:rPr>
              <a:t>Create different layouts for web and mobile </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Web layout file</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Mobile layout file</a:t>
            </a:r>
          </a:p>
        </p:txBody>
      </p:sp>
      <p:sp>
        <p:nvSpPr>
          <p:cNvPr id="4" name="Rectangle 3">
            <a:extLst>
              <a:ext uri="{FF2B5EF4-FFF2-40B4-BE49-F238E27FC236}">
                <a16:creationId xmlns:a16="http://schemas.microsoft.com/office/drawing/2014/main" id="{EF356D01-5C59-44CA-8740-9E01B2187FA2}"/>
              </a:ext>
            </a:extLst>
          </p:cNvPr>
          <p:cNvSpPr/>
          <p:nvPr/>
        </p:nvSpPr>
        <p:spPr>
          <a:xfrm>
            <a:off x="3241587" y="2082565"/>
            <a:ext cx="2716430" cy="327042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Create a workspace for files to centralize management</a:t>
            </a:r>
          </a:p>
          <a:p>
            <a:endParaRPr lang="en-US" sz="1400">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Use Publish to web capability to </a:t>
            </a:r>
            <a:r>
              <a:rPr lang="en-US" sz="1400" b="1">
                <a:solidFill>
                  <a:schemeClr val="tx1"/>
                </a:solidFill>
                <a:latin typeface="Segoe UI" panose="020B0502040204020203" pitchFamily="34" charset="0"/>
                <a:cs typeface="Segoe UI" panose="020B0502040204020203" pitchFamily="34" charset="0"/>
              </a:rPr>
              <a:t>create an embed code</a:t>
            </a:r>
            <a:r>
              <a:rPr lang="en-US" sz="1400">
                <a:solidFill>
                  <a:schemeClr val="tx1"/>
                </a:solidFill>
                <a:latin typeface="Segoe UI" panose="020B0502040204020203" pitchFamily="34" charset="0"/>
                <a:cs typeface="Segoe UI" panose="020B0502040204020203" pitchFamily="34" charset="0"/>
              </a:rPr>
              <a:t> for each file</a:t>
            </a:r>
          </a:p>
        </p:txBody>
      </p:sp>
      <p:sp>
        <p:nvSpPr>
          <p:cNvPr id="5" name="Rectangle 4">
            <a:extLst>
              <a:ext uri="{FF2B5EF4-FFF2-40B4-BE49-F238E27FC236}">
                <a16:creationId xmlns:a16="http://schemas.microsoft.com/office/drawing/2014/main" id="{11B06785-0D01-433F-8B21-9DCE5F5235BE}"/>
              </a:ext>
            </a:extLst>
          </p:cNvPr>
          <p:cNvSpPr/>
          <p:nvPr/>
        </p:nvSpPr>
        <p:spPr>
          <a:xfrm>
            <a:off x="6233982" y="2082565"/>
            <a:ext cx="2716430" cy="327042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The embed code is an </a:t>
            </a:r>
            <a:r>
              <a:rPr lang="en-US" sz="1400" err="1">
                <a:solidFill>
                  <a:schemeClr val="tx1"/>
                </a:solidFill>
                <a:latin typeface="Segoe UI" panose="020B0502040204020203" pitchFamily="34" charset="0"/>
                <a:cs typeface="Segoe UI" panose="020B0502040204020203" pitchFamily="34" charset="0"/>
              </a:rPr>
              <a:t>iFrame</a:t>
            </a:r>
            <a:r>
              <a:rPr lang="en-US" sz="1400">
                <a:solidFill>
                  <a:schemeClr val="tx1"/>
                </a:solidFill>
                <a:latin typeface="Segoe UI" panose="020B0502040204020203" pitchFamily="34" charset="0"/>
                <a:cs typeface="Segoe UI" panose="020B0502040204020203" pitchFamily="34" charset="0"/>
              </a:rPr>
              <a:t>.</a:t>
            </a:r>
          </a:p>
          <a:p>
            <a:r>
              <a:rPr lang="en-US" sz="1400">
                <a:solidFill>
                  <a:schemeClr val="tx1"/>
                </a:solidFill>
                <a:latin typeface="Segoe UI" panose="020B0502040204020203" pitchFamily="34" charset="0"/>
                <a:cs typeface="Segoe UI" panose="020B0502040204020203" pitchFamily="34" charset="0"/>
              </a:rPr>
              <a:t>Your web developers will update </a:t>
            </a:r>
          </a:p>
          <a:p>
            <a:r>
              <a:rPr lang="en-US" sz="1400">
                <a:solidFill>
                  <a:schemeClr val="tx1"/>
                </a:solidFill>
                <a:latin typeface="Segoe UI" panose="020B0502040204020203" pitchFamily="34" charset="0"/>
                <a:cs typeface="Segoe UI" panose="020B0502040204020203" pitchFamily="34" charset="0"/>
              </a:rPr>
              <a:t>Include text on the page citing your methodology and update frequency</a:t>
            </a:r>
          </a:p>
          <a:p>
            <a:endParaRPr lang="en-US" sz="1400">
              <a:solidFill>
                <a:schemeClr val="tx1"/>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852EAF59-922F-4DF7-B615-099CCB7BBB86}"/>
              </a:ext>
            </a:extLst>
          </p:cNvPr>
          <p:cNvSpPr/>
          <p:nvPr/>
        </p:nvSpPr>
        <p:spPr>
          <a:xfrm>
            <a:off x="9226378" y="2082565"/>
            <a:ext cx="2716430" cy="327042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Segoe UI" panose="020B0502040204020203" pitchFamily="34" charset="0"/>
              <a:cs typeface="Segoe UI" panose="020B0502040204020203" pitchFamily="34" charset="0"/>
            </a:endParaRPr>
          </a:p>
          <a:p>
            <a:r>
              <a:rPr lang="en-US" sz="1400" dirty="0">
                <a:solidFill>
                  <a:schemeClr val="tx1"/>
                </a:solidFill>
                <a:latin typeface="Segoe UI" panose="020B0502040204020203" pitchFamily="34" charset="0"/>
                <a:cs typeface="Segoe UI" panose="020B0502040204020203" pitchFamily="34" charset="0"/>
              </a:rPr>
              <a:t>If your source system is a database or other self-updating source, you can schedule data refresh in the Power BI service.</a:t>
            </a:r>
          </a:p>
          <a:p>
            <a:endParaRPr lang="en-US" sz="1400" dirty="0">
              <a:solidFill>
                <a:schemeClr val="tx1"/>
              </a:solidFill>
              <a:latin typeface="Segoe UI" panose="020B0502040204020203" pitchFamily="34" charset="0"/>
              <a:cs typeface="Segoe UI" panose="020B0502040204020203" pitchFamily="34" charset="0"/>
            </a:endParaRPr>
          </a:p>
          <a:p>
            <a:r>
              <a:rPr lang="en-US" sz="1400" dirty="0">
                <a:solidFill>
                  <a:schemeClr val="tx1"/>
                </a:solidFill>
                <a:latin typeface="Segoe UI" panose="020B0502040204020203" pitchFamily="34" charset="0"/>
                <a:cs typeface="Segoe UI" panose="020B0502040204020203" pitchFamily="34" charset="0"/>
              </a:rPr>
              <a:t>Data is cached and will be cleared up to 60 minutes.</a:t>
            </a:r>
          </a:p>
        </p:txBody>
      </p:sp>
      <p:sp>
        <p:nvSpPr>
          <p:cNvPr id="7" name="Rectangle 6">
            <a:extLst>
              <a:ext uri="{FF2B5EF4-FFF2-40B4-BE49-F238E27FC236}">
                <a16:creationId xmlns:a16="http://schemas.microsoft.com/office/drawing/2014/main" id="{1F0B925E-DC90-40C2-9F9A-C520A147477A}"/>
              </a:ext>
            </a:extLst>
          </p:cNvPr>
          <p:cNvSpPr/>
          <p:nvPr/>
        </p:nvSpPr>
        <p:spPr>
          <a:xfrm>
            <a:off x="249192" y="1632506"/>
            <a:ext cx="2716430" cy="59582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Create Power BI Desktop files</a:t>
            </a:r>
          </a:p>
        </p:txBody>
      </p:sp>
      <p:sp>
        <p:nvSpPr>
          <p:cNvPr id="8" name="Rectangle 7">
            <a:extLst>
              <a:ext uri="{FF2B5EF4-FFF2-40B4-BE49-F238E27FC236}">
                <a16:creationId xmlns:a16="http://schemas.microsoft.com/office/drawing/2014/main" id="{FC21639C-F2AF-4CA9-B4C0-ADE0D96E1F12}"/>
              </a:ext>
            </a:extLst>
          </p:cNvPr>
          <p:cNvSpPr/>
          <p:nvPr/>
        </p:nvSpPr>
        <p:spPr>
          <a:xfrm>
            <a:off x="3241587" y="1619149"/>
            <a:ext cx="2716430" cy="6091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Publish to Power BI service (online)</a:t>
            </a:r>
          </a:p>
        </p:txBody>
      </p:sp>
      <p:sp>
        <p:nvSpPr>
          <p:cNvPr id="9" name="Rectangle 8">
            <a:extLst>
              <a:ext uri="{FF2B5EF4-FFF2-40B4-BE49-F238E27FC236}">
                <a16:creationId xmlns:a16="http://schemas.microsoft.com/office/drawing/2014/main" id="{1E71FE45-11AA-4B02-B0D4-C4253E4414BF}"/>
              </a:ext>
            </a:extLst>
          </p:cNvPr>
          <p:cNvSpPr/>
          <p:nvPr/>
        </p:nvSpPr>
        <p:spPr>
          <a:xfrm>
            <a:off x="6233982" y="1619149"/>
            <a:ext cx="2716430" cy="60918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Embed the report in your public website </a:t>
            </a:r>
          </a:p>
        </p:txBody>
      </p:sp>
      <p:sp>
        <p:nvSpPr>
          <p:cNvPr id="10" name="Rectangle 9">
            <a:extLst>
              <a:ext uri="{FF2B5EF4-FFF2-40B4-BE49-F238E27FC236}">
                <a16:creationId xmlns:a16="http://schemas.microsoft.com/office/drawing/2014/main" id="{53BDBCD7-537A-4D7B-B04C-3C5BF538C9D9}"/>
              </a:ext>
            </a:extLst>
          </p:cNvPr>
          <p:cNvSpPr/>
          <p:nvPr/>
        </p:nvSpPr>
        <p:spPr>
          <a:xfrm>
            <a:off x="9226377" y="1619148"/>
            <a:ext cx="2716430" cy="6091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Data Refresh</a:t>
            </a:r>
          </a:p>
        </p:txBody>
      </p:sp>
    </p:spTree>
    <p:extLst>
      <p:ext uri="{BB962C8B-B14F-4D97-AF65-F5344CB8AC3E}">
        <p14:creationId xmlns:p14="http://schemas.microsoft.com/office/powerpoint/2010/main" val="111583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41EF07-7E54-4773-9C34-6E14DCA4EB61}"/>
              </a:ext>
            </a:extLst>
          </p:cNvPr>
          <p:cNvSpPr/>
          <p:nvPr/>
        </p:nvSpPr>
        <p:spPr>
          <a:xfrm>
            <a:off x="514865"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Web Report Layout</a:t>
            </a:r>
          </a:p>
        </p:txBody>
      </p:sp>
      <p:sp>
        <p:nvSpPr>
          <p:cNvPr id="2" name="Title 1">
            <a:extLst>
              <a:ext uri="{FF2B5EF4-FFF2-40B4-BE49-F238E27FC236}">
                <a16:creationId xmlns:a16="http://schemas.microsoft.com/office/drawing/2014/main" id="{28442061-6DC0-4A05-8508-9DD268C78564}"/>
              </a:ext>
            </a:extLst>
          </p:cNvPr>
          <p:cNvSpPr>
            <a:spLocks noGrp="1"/>
          </p:cNvSpPr>
          <p:nvPr>
            <p:ph type="title"/>
          </p:nvPr>
        </p:nvSpPr>
        <p:spPr>
          <a:xfrm>
            <a:off x="426308" y="286380"/>
            <a:ext cx="10515600" cy="1325563"/>
          </a:xfrm>
        </p:spPr>
        <p:txBody>
          <a:bodyPr/>
          <a:lstStyle/>
          <a:p>
            <a:r>
              <a:rPr lang="en-US">
                <a:latin typeface="Segoe UI" panose="020B0502040204020203" pitchFamily="34" charset="0"/>
                <a:cs typeface="Segoe UI" panose="020B0502040204020203" pitchFamily="34" charset="0"/>
              </a:rPr>
              <a:t>Reports</a:t>
            </a:r>
            <a:br>
              <a:rPr lang="en-US">
                <a:latin typeface="Segoe UI" panose="020B0502040204020203" pitchFamily="34" charset="0"/>
                <a:cs typeface="Segoe UI" panose="020B0502040204020203" pitchFamily="34" charset="0"/>
              </a:rPr>
            </a:br>
            <a:r>
              <a:rPr lang="en-US" sz="1600">
                <a:latin typeface="Segoe UI" panose="020B0502040204020203" pitchFamily="34" charset="0"/>
                <a:cs typeface="Segoe UI" panose="020B0502040204020203" pitchFamily="34" charset="0"/>
              </a:rPr>
              <a:t>Optimize layouts for user devices</a:t>
            </a:r>
            <a:endParaRPr lang="en-US">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46982DC9-CCF1-4D47-AC8D-CC31477D52B4}"/>
              </a:ext>
            </a:extLst>
          </p:cNvPr>
          <p:cNvSpPr/>
          <p:nvPr/>
        </p:nvSpPr>
        <p:spPr>
          <a:xfrm>
            <a:off x="514865" y="2141838"/>
            <a:ext cx="3484432" cy="4607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a:solidFill>
                  <a:schemeClr val="tx1"/>
                </a:solidFill>
                <a:latin typeface="Segoe UI" panose="020B0502040204020203" pitchFamily="34" charset="0"/>
                <a:cs typeface="Segoe UI" panose="020B0502040204020203" pitchFamily="34" charset="0"/>
              </a:rPr>
              <a:t>Optimized for viewing on PC/Tablet</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Larger screen size</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Better network, though can vary</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More details and interaction</a:t>
            </a:r>
          </a:p>
          <a:p>
            <a:pPr marL="285750" indent="-285750">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Layout</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Landscape (16:9)</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Square (1:1)</a:t>
            </a:r>
          </a:p>
          <a:p>
            <a:endParaRPr lang="en-US" sz="1400">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Design considerations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Keep first page focused on summary metrics everyone needs to know</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Use color consistently and sparingly</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Keep a clear information hierarchy</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Use drill-through with navigation hints to allow audience to explore the data</a:t>
            </a:r>
          </a:p>
          <a:p>
            <a:pPr marL="285750" indent="-285750">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E80FD046-E149-4E7A-AC10-6ABA4E3B71A7}"/>
              </a:ext>
            </a:extLst>
          </p:cNvPr>
          <p:cNvSpPr/>
          <p:nvPr/>
        </p:nvSpPr>
        <p:spPr>
          <a:xfrm>
            <a:off x="4390767" y="2141836"/>
            <a:ext cx="3484432" cy="46079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a:solidFill>
                  <a:schemeClr val="tx1"/>
                </a:solidFill>
                <a:latin typeface="Segoe UI" panose="020B0502040204020203" pitchFamily="34" charset="0"/>
                <a:cs typeface="Segoe UI" panose="020B0502040204020203" pitchFamily="34" charset="0"/>
              </a:rPr>
              <a:t>Optimized for viewing on mobile devices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Smaller screen size</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Limited network</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Fewer interactions </a:t>
            </a:r>
          </a:p>
          <a:p>
            <a:pPr marL="285750" indent="-285750">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Layout</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Square (1:1)</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Portrait (8:10)</a:t>
            </a:r>
          </a:p>
          <a:p>
            <a:pPr marL="285750" indent="-285750">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r>
              <a:rPr lang="en-US" sz="1400">
                <a:solidFill>
                  <a:schemeClr val="tx1"/>
                </a:solidFill>
                <a:latin typeface="Segoe UI" panose="020B0502040204020203" pitchFamily="34" charset="0"/>
                <a:cs typeface="Segoe UI" panose="020B0502040204020203" pitchFamily="34" charset="0"/>
              </a:rPr>
              <a:t>Design considerations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Fewer interactive elements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Bigger buttons (if used)</a:t>
            </a:r>
          </a:p>
        </p:txBody>
      </p:sp>
      <p:sp>
        <p:nvSpPr>
          <p:cNvPr id="6" name="Rectangle 5">
            <a:extLst>
              <a:ext uri="{FF2B5EF4-FFF2-40B4-BE49-F238E27FC236}">
                <a16:creationId xmlns:a16="http://schemas.microsoft.com/office/drawing/2014/main" id="{30EA7E99-A0B9-41D0-BB67-CB820E5557BB}"/>
              </a:ext>
            </a:extLst>
          </p:cNvPr>
          <p:cNvSpPr/>
          <p:nvPr/>
        </p:nvSpPr>
        <p:spPr>
          <a:xfrm>
            <a:off x="8153399" y="2141836"/>
            <a:ext cx="3484431" cy="460797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sz="1400">
                <a:solidFill>
                  <a:schemeClr val="tx1"/>
                </a:solidFill>
                <a:latin typeface="Segoe UI" panose="020B0502040204020203" pitchFamily="34" charset="0"/>
                <a:cs typeface="Segoe UI" panose="020B0502040204020203" pitchFamily="34" charset="0"/>
              </a:rPr>
              <a:t>Ensure your report clearly indicates </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When data was last updated</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Any caveats that could affect the reporting</a:t>
            </a:r>
          </a:p>
          <a:p>
            <a:pPr>
              <a:spcBef>
                <a:spcPts val="1200"/>
              </a:spcBef>
            </a:pPr>
            <a:r>
              <a:rPr lang="en-US" sz="1400">
                <a:solidFill>
                  <a:schemeClr val="tx1"/>
                </a:solidFill>
                <a:latin typeface="Segoe UI" panose="020B0502040204020203" pitchFamily="34" charset="0"/>
                <a:cs typeface="Segoe UI" panose="020B0502040204020203" pitchFamily="34" charset="0"/>
              </a:rPr>
              <a:t>Consider performance up front</a:t>
            </a:r>
          </a:p>
          <a:p>
            <a:pPr marL="285750" indent="-285750">
              <a:spcBef>
                <a:spcPts val="6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Limit number of queries on first page for faster initial load time </a:t>
            </a:r>
          </a:p>
          <a:p>
            <a:pPr marL="285750" indent="-285750">
              <a:spcBef>
                <a:spcPts val="6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Avoid placing multiple reports (</a:t>
            </a:r>
            <a:r>
              <a:rPr lang="en-US" sz="1100" err="1">
                <a:solidFill>
                  <a:schemeClr val="tx1"/>
                </a:solidFill>
                <a:latin typeface="Segoe UI" panose="020B0502040204020203" pitchFamily="34" charset="0"/>
                <a:cs typeface="Segoe UI" panose="020B0502040204020203" pitchFamily="34" charset="0"/>
              </a:rPr>
              <a:t>iFrames</a:t>
            </a:r>
            <a:r>
              <a:rPr lang="en-US" sz="1100">
                <a:solidFill>
                  <a:schemeClr val="tx1"/>
                </a:solidFill>
                <a:latin typeface="Segoe UI" panose="020B0502040204020203" pitchFamily="34" charset="0"/>
                <a:cs typeface="Segoe UI" panose="020B0502040204020203" pitchFamily="34" charset="0"/>
              </a:rPr>
              <a:t>) on a single page, this causes bad load performance, especially on mobile devices</a:t>
            </a:r>
          </a:p>
          <a:p>
            <a:pPr>
              <a:spcBef>
                <a:spcPts val="1200"/>
              </a:spcBef>
            </a:pPr>
            <a:r>
              <a:rPr lang="en-US" sz="1400">
                <a:solidFill>
                  <a:schemeClr val="tx1"/>
                </a:solidFill>
                <a:latin typeface="Segoe UI" panose="020B0502040204020203" pitchFamily="34" charset="0"/>
                <a:cs typeface="Segoe UI" panose="020B0502040204020203" pitchFamily="34" charset="0"/>
              </a:rPr>
              <a:t>Consider accessibility from the start. </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Power BI offers tools like alt-text, tab order, etc. to enable screen readers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Authors must choose colors for accessibility</a:t>
            </a:r>
          </a:p>
          <a:p>
            <a:pPr>
              <a:spcBef>
                <a:spcPts val="1200"/>
              </a:spcBef>
            </a:pPr>
            <a:r>
              <a:rPr lang="en-US" sz="1400">
                <a:solidFill>
                  <a:schemeClr val="tx1"/>
                </a:solidFill>
                <a:latin typeface="Segoe UI" panose="020B0502040204020203" pitchFamily="34" charset="0"/>
                <a:cs typeface="Segoe UI" panose="020B0502040204020203" pitchFamily="34" charset="0"/>
              </a:rPr>
              <a:t>Consider publishing tables of data, in addition to charts, maps, interactive reports</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Enables fast load on mobile</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Enables easy accessibility </a:t>
            </a:r>
          </a:p>
          <a:p>
            <a:pPr marL="285750" indent="-285750">
              <a:spcBef>
                <a:spcPts val="300"/>
              </a:spcBef>
              <a:buFont typeface="Arial" panose="020B0604020202020204" pitchFamily="34" charset="0"/>
              <a:buChar char="•"/>
            </a:pPr>
            <a:r>
              <a:rPr lang="en-US" sz="1100">
                <a:solidFill>
                  <a:schemeClr val="tx1"/>
                </a:solidFill>
                <a:latin typeface="Segoe UI" panose="020B0502040204020203" pitchFamily="34" charset="0"/>
                <a:cs typeface="Segoe UI" panose="020B0502040204020203" pitchFamily="34" charset="0"/>
              </a:rPr>
              <a:t>Enables data re-use by others</a:t>
            </a:r>
          </a:p>
          <a:p>
            <a:pPr marL="285750" indent="-285750">
              <a:spcBef>
                <a:spcPts val="600"/>
              </a:spcBef>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sz="1400">
              <a:solidFill>
                <a:schemeClr val="tx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42AF3B53-4D6F-44C4-B0DE-3EDE9A95BFE4}"/>
              </a:ext>
            </a:extLst>
          </p:cNvPr>
          <p:cNvSpPr/>
          <p:nvPr/>
        </p:nvSpPr>
        <p:spPr>
          <a:xfrm>
            <a:off x="4390767"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Mobile Report Layout</a:t>
            </a:r>
          </a:p>
        </p:txBody>
      </p:sp>
      <p:sp>
        <p:nvSpPr>
          <p:cNvPr id="9" name="Rectangle 8">
            <a:extLst>
              <a:ext uri="{FF2B5EF4-FFF2-40B4-BE49-F238E27FC236}">
                <a16:creationId xmlns:a16="http://schemas.microsoft.com/office/drawing/2014/main" id="{97F0A3E6-C047-4C2D-92A9-3B6468D0147B}"/>
              </a:ext>
            </a:extLst>
          </p:cNvPr>
          <p:cNvSpPr/>
          <p:nvPr/>
        </p:nvSpPr>
        <p:spPr>
          <a:xfrm>
            <a:off x="8153398" y="1691779"/>
            <a:ext cx="3484432" cy="4500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Segoe UI" panose="020B0502040204020203" pitchFamily="34" charset="0"/>
                <a:cs typeface="Segoe UI" panose="020B0502040204020203" pitchFamily="34" charset="0"/>
              </a:rPr>
              <a:t>Additional Guidance</a:t>
            </a:r>
          </a:p>
        </p:txBody>
      </p:sp>
    </p:spTree>
    <p:extLst>
      <p:ext uri="{BB962C8B-B14F-4D97-AF65-F5344CB8AC3E}">
        <p14:creationId xmlns:p14="http://schemas.microsoft.com/office/powerpoint/2010/main" val="291237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Deploying P2W Reports</a:t>
            </a:r>
          </a:p>
        </p:txBody>
      </p:sp>
    </p:spTree>
    <p:extLst>
      <p:ext uri="{BB962C8B-B14F-4D97-AF65-F5344CB8AC3E}">
        <p14:creationId xmlns:p14="http://schemas.microsoft.com/office/powerpoint/2010/main" val="28630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6A87-9466-4BFE-91D9-11A2D2A4FE4E}"/>
              </a:ext>
            </a:extLst>
          </p:cNvPr>
          <p:cNvSpPr>
            <a:spLocks noGrp="1"/>
          </p:cNvSpPr>
          <p:nvPr>
            <p:ph type="title"/>
          </p:nvPr>
        </p:nvSpPr>
        <p:spPr>
          <a:xfrm>
            <a:off x="592756" y="47492"/>
            <a:ext cx="10515600" cy="1325563"/>
          </a:xfrm>
        </p:spPr>
        <p:txBody>
          <a:bodyPr/>
          <a:lstStyle/>
          <a:p>
            <a:r>
              <a:rPr lang="en-US" sz="2400" dirty="0"/>
              <a:t>JavaScript made easy</a:t>
            </a:r>
            <a:br>
              <a:rPr lang="en-US" dirty="0"/>
            </a:br>
            <a:r>
              <a:rPr lang="en-US" dirty="0"/>
              <a:t>Optimizing Publish to Web tool</a:t>
            </a:r>
          </a:p>
        </p:txBody>
      </p:sp>
      <p:sp>
        <p:nvSpPr>
          <p:cNvPr id="3" name="Rectangle 2">
            <a:extLst>
              <a:ext uri="{FF2B5EF4-FFF2-40B4-BE49-F238E27FC236}">
                <a16:creationId xmlns:a16="http://schemas.microsoft.com/office/drawing/2014/main" id="{C0A3C13D-C282-4F92-A9D4-84AE8E410F78}"/>
              </a:ext>
            </a:extLst>
          </p:cNvPr>
          <p:cNvSpPr/>
          <p:nvPr/>
        </p:nvSpPr>
        <p:spPr>
          <a:xfrm>
            <a:off x="8317832" y="1230931"/>
            <a:ext cx="2790524" cy="923330"/>
          </a:xfrm>
          <a:prstGeom prst="rect">
            <a:avLst/>
          </a:prstGeom>
        </p:spPr>
        <p:txBody>
          <a:bodyPr wrap="square">
            <a:spAutoFit/>
          </a:bodyPr>
          <a:lstStyle/>
          <a:p>
            <a:r>
              <a:rPr lang="en-US" sz="3200" b="1">
                <a:hlinkClick r:id="rId2"/>
              </a:rPr>
              <a:t>Open the tool</a:t>
            </a:r>
            <a:endParaRPr lang="en-US" sz="3600" b="1">
              <a:hlinkClick r:id="rId2"/>
            </a:endParaRPr>
          </a:p>
          <a:p>
            <a:r>
              <a:rPr lang="en-US" sz="1100">
                <a:hlinkClick r:id="rId2"/>
              </a:rPr>
              <a:t>https://lukaszpawlowski-ms.github.io/Optimize-Publish-To-Web/</a:t>
            </a:r>
            <a:endParaRPr lang="en-US" sz="1100"/>
          </a:p>
        </p:txBody>
      </p:sp>
      <p:pic>
        <p:nvPicPr>
          <p:cNvPr id="4" name="Picture 3">
            <a:extLst>
              <a:ext uri="{FF2B5EF4-FFF2-40B4-BE49-F238E27FC236}">
                <a16:creationId xmlns:a16="http://schemas.microsoft.com/office/drawing/2014/main" id="{8EDF71CA-A805-4EF1-8CA6-F84ED46A67A8}"/>
              </a:ext>
            </a:extLst>
          </p:cNvPr>
          <p:cNvPicPr>
            <a:picLocks noChangeAspect="1"/>
          </p:cNvPicPr>
          <p:nvPr/>
        </p:nvPicPr>
        <p:blipFill rotWithShape="1">
          <a:blip r:embed="rId3"/>
          <a:srcRect t="18721"/>
          <a:stretch/>
        </p:blipFill>
        <p:spPr>
          <a:xfrm>
            <a:off x="263978" y="4326221"/>
            <a:ext cx="3805103" cy="2068469"/>
          </a:xfrm>
          <a:prstGeom prst="rect">
            <a:avLst/>
          </a:prstGeom>
        </p:spPr>
      </p:pic>
      <p:pic>
        <p:nvPicPr>
          <p:cNvPr id="5" name="Picture 4">
            <a:extLst>
              <a:ext uri="{FF2B5EF4-FFF2-40B4-BE49-F238E27FC236}">
                <a16:creationId xmlns:a16="http://schemas.microsoft.com/office/drawing/2014/main" id="{47E545D7-DE4B-4DE7-BD9C-575B00F41B55}"/>
              </a:ext>
            </a:extLst>
          </p:cNvPr>
          <p:cNvPicPr>
            <a:picLocks noChangeAspect="1"/>
          </p:cNvPicPr>
          <p:nvPr/>
        </p:nvPicPr>
        <p:blipFill>
          <a:blip r:embed="rId4"/>
          <a:stretch>
            <a:fillRect/>
          </a:stretch>
        </p:blipFill>
        <p:spPr>
          <a:xfrm>
            <a:off x="4119570" y="4439962"/>
            <a:ext cx="3912713" cy="1954728"/>
          </a:xfrm>
          <a:prstGeom prst="rect">
            <a:avLst/>
          </a:prstGeom>
        </p:spPr>
      </p:pic>
      <p:pic>
        <p:nvPicPr>
          <p:cNvPr id="6" name="Picture 5">
            <a:extLst>
              <a:ext uri="{FF2B5EF4-FFF2-40B4-BE49-F238E27FC236}">
                <a16:creationId xmlns:a16="http://schemas.microsoft.com/office/drawing/2014/main" id="{EA5F5336-EE6B-4854-99B0-3403A134AE33}"/>
              </a:ext>
            </a:extLst>
          </p:cNvPr>
          <p:cNvPicPr>
            <a:picLocks noChangeAspect="1"/>
          </p:cNvPicPr>
          <p:nvPr/>
        </p:nvPicPr>
        <p:blipFill>
          <a:blip r:embed="rId5"/>
          <a:stretch>
            <a:fillRect/>
          </a:stretch>
        </p:blipFill>
        <p:spPr>
          <a:xfrm>
            <a:off x="8219976" y="4439962"/>
            <a:ext cx="3474276" cy="2370546"/>
          </a:xfrm>
          <a:prstGeom prst="rect">
            <a:avLst/>
          </a:prstGeom>
        </p:spPr>
      </p:pic>
      <p:sp>
        <p:nvSpPr>
          <p:cNvPr id="7" name="TextBox 6">
            <a:extLst>
              <a:ext uri="{FF2B5EF4-FFF2-40B4-BE49-F238E27FC236}">
                <a16:creationId xmlns:a16="http://schemas.microsoft.com/office/drawing/2014/main" id="{B56DCDC0-2376-44D1-A6E3-12590123F986}"/>
              </a:ext>
            </a:extLst>
          </p:cNvPr>
          <p:cNvSpPr txBox="1"/>
          <p:nvPr/>
        </p:nvSpPr>
        <p:spPr>
          <a:xfrm>
            <a:off x="592756" y="1372310"/>
            <a:ext cx="7501939" cy="984885"/>
          </a:xfrm>
          <a:prstGeom prst="rect">
            <a:avLst/>
          </a:prstGeom>
          <a:noFill/>
        </p:spPr>
        <p:txBody>
          <a:bodyPr wrap="square" rtlCol="0">
            <a:spAutoFit/>
          </a:bodyPr>
          <a:lstStyle/>
          <a:p>
            <a:pPr>
              <a:spcBef>
                <a:spcPts val="600"/>
              </a:spcBef>
            </a:pPr>
            <a:r>
              <a:rPr lang="en-US" sz="1600" dirty="0"/>
              <a:t>Enable the embedded report to resize to be responsive to web/mobile users.</a:t>
            </a:r>
          </a:p>
          <a:p>
            <a:pPr>
              <a:spcBef>
                <a:spcPts val="600"/>
              </a:spcBef>
            </a:pPr>
            <a:r>
              <a:rPr lang="en-US" sz="1600" dirty="0"/>
              <a:t>Achieve faster page loads.</a:t>
            </a:r>
          </a:p>
          <a:p>
            <a:pPr>
              <a:spcBef>
                <a:spcPts val="600"/>
              </a:spcBef>
            </a:pPr>
            <a:r>
              <a:rPr lang="en-US" sz="1600" dirty="0"/>
              <a:t>Uses JavaScript that must be embedded on the page by a web developer</a:t>
            </a:r>
          </a:p>
        </p:txBody>
      </p:sp>
      <p:sp>
        <p:nvSpPr>
          <p:cNvPr id="8" name="TextBox 7">
            <a:extLst>
              <a:ext uri="{FF2B5EF4-FFF2-40B4-BE49-F238E27FC236}">
                <a16:creationId xmlns:a16="http://schemas.microsoft.com/office/drawing/2014/main" id="{C11860BA-8207-4C04-9E6F-25363E3F0C61}"/>
              </a:ext>
            </a:extLst>
          </p:cNvPr>
          <p:cNvSpPr txBox="1"/>
          <p:nvPr/>
        </p:nvSpPr>
        <p:spPr>
          <a:xfrm>
            <a:off x="360297" y="2850842"/>
            <a:ext cx="3474277" cy="1354217"/>
          </a:xfrm>
          <a:prstGeom prst="rect">
            <a:avLst/>
          </a:prstGeom>
          <a:noFill/>
        </p:spPr>
        <p:txBody>
          <a:bodyPr wrap="square" rtlCol="0">
            <a:spAutoFit/>
          </a:bodyPr>
          <a:lstStyle/>
          <a:p>
            <a:r>
              <a:rPr lang="en-US" sz="1050" b="1" dirty="0"/>
              <a:t>Step 1</a:t>
            </a:r>
          </a:p>
          <a:p>
            <a:r>
              <a:rPr lang="en-US" sz="900" dirty="0"/>
              <a:t>Use step 1 to have a smooth resize experience for your report</a:t>
            </a:r>
          </a:p>
          <a:p>
            <a:pPr marL="171450" indent="-171450">
              <a:buFont typeface="Arial" panose="020B0604020202020204" pitchFamily="34" charset="0"/>
              <a:buChar char="•"/>
            </a:pPr>
            <a:r>
              <a:rPr lang="en-US" sz="900" dirty="0"/>
              <a:t>Set the ‘Report dimensions’ are based on the page size for your report page.</a:t>
            </a:r>
          </a:p>
          <a:p>
            <a:pPr marL="171450" indent="-171450">
              <a:buFont typeface="Arial" panose="020B0604020202020204" pitchFamily="34" charset="0"/>
              <a:buChar char="•"/>
            </a:pPr>
            <a:r>
              <a:rPr lang="en-US" sz="900" dirty="0"/>
              <a:t>Beware of minimum </a:t>
            </a:r>
            <a:r>
              <a:rPr lang="en-US" sz="900" dirty="0" err="1"/>
              <a:t>iFrame</a:t>
            </a:r>
            <a:r>
              <a:rPr lang="en-US" sz="900" dirty="0"/>
              <a:t> height/width (300px x 300px), which can impact reports designed with the default 16:9 page size.</a:t>
            </a:r>
          </a:p>
          <a:p>
            <a:pPr marL="171450" indent="-171450">
              <a:buFont typeface="Arial" panose="020B0604020202020204" pitchFamily="34" charset="0"/>
              <a:buChar char="•"/>
            </a:pPr>
            <a:endParaRPr lang="en-US" sz="900" dirty="0"/>
          </a:p>
          <a:p>
            <a:r>
              <a:rPr lang="en-US" sz="900" b="1" dirty="0"/>
              <a:t>Result: no letterboxing (ugly blank or gray areas on the sides of your report</a:t>
            </a:r>
          </a:p>
        </p:txBody>
      </p:sp>
      <p:sp>
        <p:nvSpPr>
          <p:cNvPr id="9" name="TextBox 8">
            <a:extLst>
              <a:ext uri="{FF2B5EF4-FFF2-40B4-BE49-F238E27FC236}">
                <a16:creationId xmlns:a16="http://schemas.microsoft.com/office/drawing/2014/main" id="{0053FB98-96BF-4EAD-B05A-806B8A7E1DE9}"/>
              </a:ext>
            </a:extLst>
          </p:cNvPr>
          <p:cNvSpPr txBox="1"/>
          <p:nvPr/>
        </p:nvSpPr>
        <p:spPr>
          <a:xfrm>
            <a:off x="4265740" y="2814983"/>
            <a:ext cx="3474277" cy="1354217"/>
          </a:xfrm>
          <a:prstGeom prst="rect">
            <a:avLst/>
          </a:prstGeom>
          <a:noFill/>
        </p:spPr>
        <p:txBody>
          <a:bodyPr wrap="square" rtlCol="0">
            <a:spAutoFit/>
          </a:bodyPr>
          <a:lstStyle/>
          <a:p>
            <a:r>
              <a:rPr lang="en-US" sz="1050" b="1" dirty="0"/>
              <a:t>Step 2</a:t>
            </a:r>
          </a:p>
          <a:p>
            <a:r>
              <a:rPr lang="en-US" sz="900" dirty="0"/>
              <a:t>Use step 2 to show a mobile layout for your report</a:t>
            </a:r>
          </a:p>
          <a:p>
            <a:pPr marL="171450" indent="-171450">
              <a:buFont typeface="Arial" panose="020B0604020202020204" pitchFamily="34" charset="0"/>
              <a:buChar char="•"/>
            </a:pPr>
            <a:r>
              <a:rPr lang="en-US" sz="900" dirty="0"/>
              <a:t>Set Page width to switch to mobile report to a </a:t>
            </a:r>
            <a:r>
              <a:rPr lang="en-US" sz="900" err="1"/>
              <a:t>clickstop</a:t>
            </a:r>
            <a:r>
              <a:rPr lang="en-US" sz="900" dirty="0"/>
              <a:t> where your page normally switches to a mobile view.</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endParaRPr lang="en-US" sz="900" dirty="0"/>
          </a:p>
          <a:p>
            <a:r>
              <a:rPr lang="en-US" sz="900" b="1" dirty="0"/>
              <a:t>Result: users on phones and small tablets will have an optimized and clear experience.</a:t>
            </a:r>
          </a:p>
        </p:txBody>
      </p:sp>
      <p:sp>
        <p:nvSpPr>
          <p:cNvPr id="10" name="TextBox 9">
            <a:extLst>
              <a:ext uri="{FF2B5EF4-FFF2-40B4-BE49-F238E27FC236}">
                <a16:creationId xmlns:a16="http://schemas.microsoft.com/office/drawing/2014/main" id="{4A91F3E9-6EFB-4898-8229-A0D6FEFE56AA}"/>
              </a:ext>
            </a:extLst>
          </p:cNvPr>
          <p:cNvSpPr txBox="1"/>
          <p:nvPr/>
        </p:nvSpPr>
        <p:spPr>
          <a:xfrm>
            <a:off x="8219976" y="2850842"/>
            <a:ext cx="3474277" cy="1215717"/>
          </a:xfrm>
          <a:prstGeom prst="rect">
            <a:avLst/>
          </a:prstGeom>
          <a:noFill/>
        </p:spPr>
        <p:txBody>
          <a:bodyPr wrap="square" rtlCol="0">
            <a:spAutoFit/>
          </a:bodyPr>
          <a:lstStyle/>
          <a:p>
            <a:r>
              <a:rPr lang="en-US" sz="1050" b="1"/>
              <a:t>Step 3</a:t>
            </a:r>
          </a:p>
          <a:p>
            <a:r>
              <a:rPr lang="en-US" sz="900"/>
              <a:t>Use step 3 to optimize performance</a:t>
            </a:r>
          </a:p>
          <a:p>
            <a:pPr marL="171450" indent="-171450">
              <a:buFont typeface="Arial" panose="020B0604020202020204" pitchFamily="34" charset="0"/>
              <a:buChar char="•"/>
            </a:pPr>
            <a:r>
              <a:rPr lang="en-US" sz="900"/>
              <a:t>Setting an image placeholder allows the page to load without loading an </a:t>
            </a:r>
            <a:r>
              <a:rPr lang="en-US" sz="900" err="1"/>
              <a:t>iFrame</a:t>
            </a:r>
            <a:endParaRPr lang="en-US" sz="900"/>
          </a:p>
          <a:p>
            <a:pPr marL="171450" indent="-171450">
              <a:buFont typeface="Arial" panose="020B0604020202020204" pitchFamily="34" charset="0"/>
              <a:buChar char="•"/>
            </a:pPr>
            <a:r>
              <a:rPr lang="en-US" sz="900"/>
              <a:t>The image can show latest data, if you have a process to update the image. Alternatively, a static placeholder can be acceptable</a:t>
            </a:r>
          </a:p>
          <a:p>
            <a:endParaRPr lang="en-US" sz="900"/>
          </a:p>
          <a:p>
            <a:r>
              <a:rPr lang="en-US" sz="900" b="1"/>
              <a:t>Result: much faster page load on mobile</a:t>
            </a:r>
          </a:p>
        </p:txBody>
      </p:sp>
    </p:spTree>
    <p:extLst>
      <p:ext uri="{BB962C8B-B14F-4D97-AF65-F5344CB8AC3E}">
        <p14:creationId xmlns:p14="http://schemas.microsoft.com/office/powerpoint/2010/main" val="10472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Using Optimization P2W Tool</a:t>
            </a:r>
          </a:p>
        </p:txBody>
      </p:sp>
    </p:spTree>
    <p:extLst>
      <p:ext uri="{BB962C8B-B14F-4D97-AF65-F5344CB8AC3E}">
        <p14:creationId xmlns:p14="http://schemas.microsoft.com/office/powerpoint/2010/main" val="27188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70D430-D990-4A34-9769-DB55CD16A685}"/>
              </a:ext>
            </a:extLst>
          </p:cNvPr>
          <p:cNvSpPr>
            <a:spLocks noGrp="1"/>
          </p:cNvSpPr>
          <p:nvPr>
            <p:ph type="title"/>
          </p:nvPr>
        </p:nvSpPr>
        <p:spPr>
          <a:xfrm>
            <a:off x="804671" y="640263"/>
            <a:ext cx="3284331" cy="5254510"/>
          </a:xfrm>
        </p:spPr>
        <p:txBody>
          <a:bodyPr>
            <a:normAutofit/>
          </a:bodyPr>
          <a:lstStyle/>
          <a:p>
            <a:r>
              <a:rPr lang="en-US">
                <a:cs typeface="Calibri Light"/>
              </a:rPr>
              <a:t>Publish to Web Governance and Limitations</a:t>
            </a:r>
            <a:endParaRPr lang="en-US"/>
          </a:p>
        </p:txBody>
      </p:sp>
      <p:sp>
        <p:nvSpPr>
          <p:cNvPr id="3" name="Content Placeholder 2">
            <a:extLst>
              <a:ext uri="{FF2B5EF4-FFF2-40B4-BE49-F238E27FC236}">
                <a16:creationId xmlns:a16="http://schemas.microsoft.com/office/drawing/2014/main" id="{441481C5-D24F-4127-90F1-EED00D9051E4}"/>
              </a:ext>
            </a:extLst>
          </p:cNvPr>
          <p:cNvSpPr>
            <a:spLocks noGrp="1"/>
          </p:cNvSpPr>
          <p:nvPr>
            <p:ph idx="1"/>
          </p:nvPr>
        </p:nvSpPr>
        <p:spPr>
          <a:xfrm>
            <a:off x="5358384" y="640263"/>
            <a:ext cx="6028944" cy="5254510"/>
          </a:xfrm>
        </p:spPr>
        <p:txBody>
          <a:bodyPr vert="horz" lIns="91440" tIns="45720" rIns="91440" bIns="45720" rtlCol="0" anchor="ctr">
            <a:normAutofit/>
          </a:bodyPr>
          <a:lstStyle/>
          <a:p>
            <a:pPr marL="0" indent="0">
              <a:buNone/>
            </a:pPr>
            <a:r>
              <a:rPr lang="en-US" sz="1400" b="1">
                <a:solidFill>
                  <a:schemeClr val="bg1"/>
                </a:solidFill>
                <a:ea typeface="+mn-lt"/>
                <a:cs typeface="+mn-lt"/>
              </a:rPr>
              <a:t>Publish to Web Governance</a:t>
            </a:r>
            <a:endParaRPr lang="en-US" sz="1400">
              <a:solidFill>
                <a:schemeClr val="bg1"/>
              </a:solidFill>
              <a:cs typeface="Calibri" panose="020F0502020204030204"/>
            </a:endParaRPr>
          </a:p>
          <a:p>
            <a:pPr marL="0" indent="0">
              <a:buNone/>
            </a:pPr>
            <a:r>
              <a:rPr lang="en-US" sz="1400">
                <a:solidFill>
                  <a:schemeClr val="bg1"/>
                </a:solidFill>
                <a:ea typeface="+mn-lt"/>
                <a:cs typeface="+mn-lt"/>
              </a:rPr>
              <a:t>Customer may use the publish to web functionality to share content only on a publicly available website. Customer </a:t>
            </a:r>
            <a:r>
              <a:rPr lang="en-US" sz="1400" b="1">
                <a:solidFill>
                  <a:schemeClr val="bg1"/>
                </a:solidFill>
                <a:ea typeface="+mn-lt"/>
                <a:cs typeface="+mn-lt"/>
              </a:rPr>
              <a:t>may not </a:t>
            </a:r>
            <a:r>
              <a:rPr lang="en-US" sz="1400">
                <a:solidFill>
                  <a:schemeClr val="bg1"/>
                </a:solidFill>
                <a:ea typeface="+mn-lt"/>
                <a:cs typeface="+mn-lt"/>
              </a:rPr>
              <a:t>use this functionality to share content internally.  Microsoft may display content published through the publish to web functionality on a public website or gallery.</a:t>
            </a:r>
            <a:endParaRPr lang="en-US" sz="1400">
              <a:solidFill>
                <a:schemeClr val="bg1"/>
              </a:solidFill>
              <a:cs typeface="Calibri" panose="020F0502020204030204"/>
            </a:endParaRPr>
          </a:p>
          <a:p>
            <a:pPr marL="0" indent="0">
              <a:buNone/>
            </a:pPr>
            <a:r>
              <a:rPr lang="en-US" sz="1400" b="1">
                <a:solidFill>
                  <a:schemeClr val="bg1"/>
                </a:solidFill>
                <a:ea typeface="+mn-lt"/>
                <a:cs typeface="+mn-lt"/>
              </a:rPr>
              <a:t>Limitations </a:t>
            </a:r>
            <a:r>
              <a:rPr lang="en-US" sz="1400">
                <a:solidFill>
                  <a:schemeClr val="bg1"/>
                </a:solidFill>
                <a:ea typeface="+mn-lt"/>
                <a:cs typeface="+mn-lt"/>
                <a:hlinkClick r:id="rId2"/>
              </a:rPr>
              <a:t>https://docs.microsoft.com/en-us/power-bi/service-publish-to-web#limitations</a:t>
            </a:r>
            <a:endParaRPr lang="en-US" sz="1400">
              <a:solidFill>
                <a:schemeClr val="bg1"/>
              </a:solidFill>
              <a:ea typeface="+mn-lt"/>
              <a:cs typeface="+mn-lt"/>
            </a:endParaRPr>
          </a:p>
          <a:p>
            <a:pPr marL="457200" lvl="1" indent="0">
              <a:buNone/>
            </a:pPr>
            <a:r>
              <a:rPr lang="en-US" sz="1400">
                <a:solidFill>
                  <a:schemeClr val="bg1"/>
                </a:solidFill>
                <a:ea typeface="+mn-lt"/>
                <a:cs typeface="+mn-lt"/>
              </a:rPr>
              <a:t>Publish to web is supported for the vast majority of data sources and reports in the Power BI service, however, the following are not currently supported or available with Publish to web:</a:t>
            </a:r>
            <a:endParaRPr lang="en-US" sz="1400">
              <a:solidFill>
                <a:schemeClr val="bg1"/>
              </a:solidFill>
              <a:cs typeface="Calibri"/>
            </a:endParaRPr>
          </a:p>
          <a:p>
            <a:pPr lvl="1"/>
            <a:r>
              <a:rPr lang="en-US" sz="1400">
                <a:solidFill>
                  <a:schemeClr val="bg1"/>
                </a:solidFill>
                <a:ea typeface="+mn-lt"/>
                <a:cs typeface="+mn-lt"/>
              </a:rPr>
              <a:t>Reports using row level security.</a:t>
            </a:r>
            <a:endParaRPr lang="en-US" sz="1400">
              <a:solidFill>
                <a:schemeClr val="bg1"/>
              </a:solidFill>
              <a:cs typeface="Calibri"/>
            </a:endParaRPr>
          </a:p>
          <a:p>
            <a:pPr lvl="1"/>
            <a:r>
              <a:rPr lang="en-US" sz="1400">
                <a:solidFill>
                  <a:schemeClr val="bg1"/>
                </a:solidFill>
                <a:ea typeface="+mn-lt"/>
                <a:cs typeface="+mn-lt"/>
              </a:rPr>
              <a:t>Reports using any Live Connection data source, including Analysis Services Tabular hosted on-premises, Analysis Services Multidimensional, and Azure Analysis Services.</a:t>
            </a:r>
            <a:endParaRPr lang="en-US" sz="1400">
              <a:solidFill>
                <a:schemeClr val="bg1"/>
              </a:solidFill>
              <a:cs typeface="Calibri"/>
            </a:endParaRPr>
          </a:p>
          <a:p>
            <a:pPr lvl="1"/>
            <a:r>
              <a:rPr lang="en-US" sz="1400">
                <a:solidFill>
                  <a:schemeClr val="bg1"/>
                </a:solidFill>
                <a:ea typeface="+mn-lt"/>
                <a:cs typeface="+mn-lt"/>
              </a:rPr>
              <a:t>Reports shared to you directly or through an organizational content pack.</a:t>
            </a:r>
            <a:endParaRPr lang="en-US" sz="1400">
              <a:solidFill>
                <a:schemeClr val="bg1"/>
              </a:solidFill>
              <a:cs typeface="Calibri"/>
            </a:endParaRPr>
          </a:p>
          <a:p>
            <a:pPr lvl="1"/>
            <a:r>
              <a:rPr lang="en-US" sz="1400">
                <a:solidFill>
                  <a:schemeClr val="bg1"/>
                </a:solidFill>
                <a:ea typeface="+mn-lt"/>
                <a:cs typeface="+mn-lt"/>
              </a:rPr>
              <a:t>Reports in a group in which you are not an edit member.</a:t>
            </a:r>
            <a:endParaRPr lang="en-US" sz="1400">
              <a:solidFill>
                <a:schemeClr val="bg1"/>
              </a:solidFill>
              <a:cs typeface="Calibri"/>
            </a:endParaRPr>
          </a:p>
          <a:p>
            <a:pPr lvl="1"/>
            <a:r>
              <a:rPr lang="en-US" sz="1400">
                <a:solidFill>
                  <a:schemeClr val="bg1"/>
                </a:solidFill>
                <a:ea typeface="+mn-lt"/>
                <a:cs typeface="+mn-lt"/>
              </a:rPr>
              <a:t>"R" Visuals are not currently supported in Publish to web reports.</a:t>
            </a:r>
            <a:endParaRPr lang="en-US" sz="1400">
              <a:solidFill>
                <a:schemeClr val="bg1"/>
              </a:solidFill>
              <a:cs typeface="Calibri"/>
            </a:endParaRPr>
          </a:p>
          <a:p>
            <a:pPr lvl="1"/>
            <a:r>
              <a:rPr lang="en-US" sz="1400">
                <a:solidFill>
                  <a:schemeClr val="bg1"/>
                </a:solidFill>
                <a:ea typeface="+mn-lt"/>
                <a:cs typeface="+mn-lt"/>
              </a:rPr>
              <a:t>Exporting Data from visuals in a report which has been published to the web</a:t>
            </a:r>
            <a:endParaRPr lang="en-US" sz="1400">
              <a:solidFill>
                <a:schemeClr val="bg1"/>
              </a:solidFill>
              <a:cs typeface="Calibri"/>
            </a:endParaRPr>
          </a:p>
          <a:p>
            <a:pPr lvl="1"/>
            <a:r>
              <a:rPr lang="en-US" sz="1400">
                <a:solidFill>
                  <a:schemeClr val="bg1"/>
                </a:solidFill>
                <a:ea typeface="+mn-lt"/>
                <a:cs typeface="+mn-lt"/>
              </a:rPr>
              <a:t>ArcGIS Maps for Power BI visuals</a:t>
            </a:r>
            <a:endParaRPr lang="en-US" sz="1400">
              <a:solidFill>
                <a:schemeClr val="bg1"/>
              </a:solidFill>
              <a:cs typeface="Calibri"/>
            </a:endParaRPr>
          </a:p>
          <a:p>
            <a:pPr lvl="1"/>
            <a:r>
              <a:rPr lang="en-US" sz="1400">
                <a:solidFill>
                  <a:schemeClr val="bg1"/>
                </a:solidFill>
                <a:ea typeface="+mn-lt"/>
                <a:cs typeface="+mn-lt"/>
              </a:rPr>
              <a:t>Secure confidential or proprietary information</a:t>
            </a:r>
            <a:endParaRPr lang="en-US" sz="1400">
              <a:solidFill>
                <a:schemeClr val="bg1"/>
              </a:solidFill>
              <a:cs typeface="Calibri"/>
            </a:endParaRPr>
          </a:p>
          <a:p>
            <a:endParaRPr lang="en-US" sz="1400">
              <a:solidFill>
                <a:schemeClr val="bg1"/>
              </a:solidFill>
              <a:cs typeface="Calibri"/>
            </a:endParaRPr>
          </a:p>
        </p:txBody>
      </p:sp>
    </p:spTree>
    <p:extLst>
      <p:ext uri="{BB962C8B-B14F-4D97-AF65-F5344CB8AC3E}">
        <p14:creationId xmlns:p14="http://schemas.microsoft.com/office/powerpoint/2010/main" val="320036971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P2W Limitations Review</a:t>
            </a:r>
          </a:p>
        </p:txBody>
      </p:sp>
    </p:spTree>
    <p:extLst>
      <p:ext uri="{BB962C8B-B14F-4D97-AF65-F5344CB8AC3E}">
        <p14:creationId xmlns:p14="http://schemas.microsoft.com/office/powerpoint/2010/main" val="39513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65EC4B0-56C9-4381-A022-8B9416266D1B}"/>
              </a:ext>
            </a:extLst>
          </p:cNvPr>
          <p:cNvSpPr txBox="1"/>
          <p:nvPr/>
        </p:nvSpPr>
        <p:spPr>
          <a:xfrm>
            <a:off x="479394" y="284086"/>
            <a:ext cx="8487053" cy="625875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p>
        </p:txBody>
      </p:sp>
      <p:sp>
        <p:nvSpPr>
          <p:cNvPr id="51" name="Rectangle 5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33612C86-DB9F-4315-861D-A52E0AF2D11B}"/>
              </a:ext>
            </a:extLst>
          </p:cNvPr>
          <p:cNvSpPr txBox="1"/>
          <p:nvPr/>
        </p:nvSpPr>
        <p:spPr>
          <a:xfrm>
            <a:off x="355107" y="594804"/>
            <a:ext cx="889823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Reviewed embedded options for Power BI: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P2W and Secured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Reduced Power BI Data Model size: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Reduce noisy queries, Auto Date, Unwanted Columns and Group By Reference Tables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Determine refresh requirements.  Does your model require direct query or imported data?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Reduce possible performance issues with Premium and leverage Shared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Mobile first?  Or as an afterthought?  Why build twice when you can build once?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One report to rule them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Limitations of Publish to Web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Keep these things in mind BEFORE creating a complex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8748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0400" y="2001459"/>
            <a:ext cx="4330877" cy="2905954"/>
          </a:xfrm>
          <a:prstGeom prst="rect">
            <a:avLst/>
          </a:prstGeom>
        </p:spPr>
        <p:txBody>
          <a:bodyPr wrap="square" lIns="179183" tIns="143346" rIns="179183" bIns="143346">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13215">
              <a:lnSpc>
                <a:spcPct val="90000"/>
              </a:lnSpc>
              <a:defRPr/>
            </a:pPr>
            <a:r>
              <a:rPr lang="en-US" sz="2800" dirty="0">
                <a:solidFill>
                  <a:srgbClr val="000000"/>
                </a:solidFill>
                <a:latin typeface="Segoe UI Semibold" panose="020B0702040204020203" pitchFamily="34" charset="0"/>
                <a:cs typeface="Segoe UI Semibold" panose="020B0702040204020203" pitchFamily="34" charset="0"/>
              </a:rPr>
              <a:t>February 2021</a:t>
            </a:r>
          </a:p>
          <a:p>
            <a:pPr defTabSz="913215">
              <a:lnSpc>
                <a:spcPct val="90000"/>
              </a:lnSpc>
              <a:defRPr/>
            </a:pPr>
            <a:endParaRPr lang="en-US" sz="2800" dirty="0">
              <a:solidFill>
                <a:srgbClr val="000000"/>
              </a:solidFill>
              <a:latin typeface="Segoe UI Semibold" panose="020B0702040204020203" pitchFamily="34" charset="0"/>
              <a:cs typeface="Segoe UI Semibold" panose="020B0702040204020203" pitchFamily="34" charset="0"/>
            </a:endParaRPr>
          </a:p>
          <a:p>
            <a:pPr defTabSz="913215">
              <a:lnSpc>
                <a:spcPct val="90000"/>
              </a:lnSpc>
              <a:defRPr/>
            </a:pPr>
            <a:r>
              <a:rPr lang="en-US" sz="4307" dirty="0">
                <a:gradFill>
                  <a:gsLst>
                    <a:gs pos="2917">
                      <a:srgbClr val="353535"/>
                    </a:gs>
                    <a:gs pos="100000">
                      <a:srgbClr val="353535"/>
                    </a:gs>
                  </a:gsLst>
                  <a:lin ang="5400000" scaled="0"/>
                </a:gradFill>
                <a:latin typeface="Segoe UI Light"/>
              </a:rPr>
              <a:t>A Leader in </a:t>
            </a:r>
          </a:p>
          <a:p>
            <a:pPr defTabSz="913215">
              <a:lnSpc>
                <a:spcPct val="90000"/>
              </a:lnSpc>
              <a:defRPr/>
            </a:pPr>
            <a:r>
              <a:rPr lang="en-US" sz="4307" dirty="0">
                <a:gradFill>
                  <a:gsLst>
                    <a:gs pos="2917">
                      <a:srgbClr val="353535"/>
                    </a:gs>
                    <a:gs pos="100000">
                      <a:srgbClr val="353535"/>
                    </a:gs>
                  </a:gsLst>
                  <a:lin ang="5400000" scaled="0"/>
                </a:gradFill>
                <a:latin typeface="Segoe UI Light"/>
              </a:rPr>
              <a:t>Analytics &amp; BI Platforms</a:t>
            </a:r>
            <a:r>
              <a:rPr lang="en-US" sz="2400" dirty="0">
                <a:gradFill>
                  <a:gsLst>
                    <a:gs pos="2917">
                      <a:srgbClr val="353535"/>
                    </a:gs>
                    <a:gs pos="100000">
                      <a:srgbClr val="353535"/>
                    </a:gs>
                  </a:gsLst>
                  <a:lin ang="5400000" scaled="0"/>
                </a:gradFill>
                <a:latin typeface="Segoe UI Light"/>
              </a:rPr>
              <a:t>*</a:t>
            </a:r>
            <a:endParaRPr lang="en-US" sz="4307" dirty="0">
              <a:gradFill>
                <a:gsLst>
                  <a:gs pos="2917">
                    <a:srgbClr val="353535"/>
                  </a:gs>
                  <a:gs pos="100000">
                    <a:srgbClr val="353535"/>
                  </a:gs>
                </a:gsLst>
                <a:lin ang="5400000" scaled="0"/>
              </a:gradFill>
              <a:latin typeface="Segoe UI Light"/>
            </a:endParaRPr>
          </a:p>
        </p:txBody>
      </p:sp>
      <p:sp>
        <p:nvSpPr>
          <p:cNvPr id="9" name="TextBox 8"/>
          <p:cNvSpPr txBox="1"/>
          <p:nvPr/>
        </p:nvSpPr>
        <p:spPr>
          <a:xfrm>
            <a:off x="364079" y="5807598"/>
            <a:ext cx="11701972" cy="902459"/>
          </a:xfrm>
          <a:prstGeom prst="rect">
            <a:avLst/>
          </a:prstGeom>
          <a:noFill/>
        </p:spPr>
        <p:txBody>
          <a:bodyPr wrap="square" lIns="179158" tIns="143326" rIns="179158" bIns="143326"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13158">
              <a:defRPr/>
            </a:pPr>
            <a:endParaRPr lang="en-US" sz="784" b="1" i="1" dirty="0">
              <a:solidFill>
                <a:srgbClr val="0078D7"/>
              </a:solidFill>
              <a:latin typeface="Segoe UI"/>
            </a:endParaRPr>
          </a:p>
          <a:p>
            <a:pPr defTabSz="914192">
              <a:spcAft>
                <a:spcPts val="200"/>
              </a:spcAft>
              <a:defRPr/>
            </a:pPr>
            <a:r>
              <a:rPr lang="en-US" sz="800" kern="0" dirty="0">
                <a:solidFill>
                  <a:srgbClr val="000000"/>
                </a:solidFill>
                <a:latin typeface="Segoe UI"/>
              </a:rPr>
              <a:t>The above graphics were published by Gartner, Inc. as part of a larger research document and should be evaluated in the context of the entire document. The Gartner document is available upon request from Microsoft.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 </a:t>
            </a:r>
            <a:r>
              <a:rPr lang="en-US" sz="800" i="1" dirty="0">
                <a:solidFill>
                  <a:srgbClr val="000000"/>
                </a:solidFill>
                <a:latin typeface="Graphik Web"/>
              </a:rPr>
              <a:t>GARTNER is a registered trademark and service mark of Gartner, Inc. and/or its affiliates in the U.S. and internationally and is used herein with permission. All rights reserved.</a:t>
            </a:r>
            <a:endParaRPr lang="en-US" sz="800" kern="0" dirty="0">
              <a:solidFill>
                <a:srgbClr val="000000"/>
              </a:solidFill>
              <a:latin typeface="Segoe UI"/>
            </a:endParaRPr>
          </a:p>
        </p:txBody>
      </p:sp>
      <p:pic>
        <p:nvPicPr>
          <p:cNvPr id="3" name="Picture 2" descr="A close up of a sign&#10;&#10;Description automatically generated">
            <a:extLst>
              <a:ext uri="{FF2B5EF4-FFF2-40B4-BE49-F238E27FC236}">
                <a16:creationId xmlns:a16="http://schemas.microsoft.com/office/drawing/2014/main" id="{3BEFAEA2-DDF1-488C-8F89-79A5637E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77" y="755670"/>
            <a:ext cx="3434282" cy="785567"/>
          </a:xfrm>
          <a:prstGeom prst="rect">
            <a:avLst/>
          </a:prstGeom>
        </p:spPr>
      </p:pic>
      <p:pic>
        <p:nvPicPr>
          <p:cNvPr id="1028" name="Picture 4">
            <a:extLst>
              <a:ext uri="{FF2B5EF4-FFF2-40B4-BE49-F238E27FC236}">
                <a16:creationId xmlns:a16="http://schemas.microsoft.com/office/drawing/2014/main" id="{D0EE93CD-237B-42B3-B7F9-B4892FEF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5" y="147943"/>
            <a:ext cx="5243565"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83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5" presetClass="path" presetSubtype="0" decel="100000" fill="hold" grpId="1" nodeType="withEffect">
                                  <p:stCondLst>
                                    <p:cond delay="150"/>
                                  </p:stCondLst>
                                  <p:childTnLst>
                                    <p:animMotion origin="layout" path="M -2.5E-6 3.7037E-6 L -0.0151 3.7037E-6 " pathEditMode="relative" rAng="0" ptsTypes="AA">
                                      <p:cBhvr>
                                        <p:cTn id="9" dur="750" spd="-100000" fill="hold"/>
                                        <p:tgtEl>
                                          <p:spTgt spid="6"/>
                                        </p:tgtEl>
                                        <p:attrNameLst>
                                          <p:attrName>ppt_x</p:attrName>
                                          <p:attrName>ppt_y</p:attrName>
                                        </p:attrNameLst>
                                      </p:cBhvr>
                                      <p:rCtr x="-755"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5" presetClass="path" presetSubtype="0" decel="100000" fill="hold" grpId="1" nodeType="withEffect">
                                  <p:stCondLst>
                                    <p:cond delay="150"/>
                                  </p:stCondLst>
                                  <p:childTnLst>
                                    <p:animMotion origin="layout" path="M 4.375E-6 2.59259E-6 L -0.01511 2.59259E-6 " pathEditMode="relative" rAng="0" ptsTypes="AA">
                                      <p:cBhvr>
                                        <p:cTn id="14" dur="750" spd="-100000" fill="hold"/>
                                        <p:tgtEl>
                                          <p:spTgt spid="9"/>
                                        </p:tgtEl>
                                        <p:attrNameLst>
                                          <p:attrName>ppt_x</p:attrName>
                                          <p:attrName>ppt_y</p:attrName>
                                        </p:attrNameLst>
                                      </p:cBhvr>
                                      <p:rCtr x="-7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65EC4B0-56C9-4381-A022-8B9416266D1B}"/>
              </a:ext>
            </a:extLst>
          </p:cNvPr>
          <p:cNvSpPr txBox="1"/>
          <p:nvPr/>
        </p:nvSpPr>
        <p:spPr>
          <a:xfrm>
            <a:off x="479394" y="284086"/>
            <a:ext cx="8487053" cy="6258758"/>
          </a:xfrm>
          <a:prstGeom prst="rect">
            <a:avLst/>
          </a:prstGeom>
        </p:spPr>
        <p:txBody>
          <a:bodyPr vert="horz" lIns="91440" tIns="45720" rIns="91440" bIns="45720" rtlCol="0" anchor="b">
            <a:normAutofit/>
          </a:bodyPr>
          <a:lstStyle/>
          <a:p>
            <a:pPr marL="0" marR="0">
              <a:lnSpc>
                <a:spcPct val="107000"/>
              </a:lnSpc>
              <a:spcBef>
                <a:spcPts val="0"/>
              </a:spcBef>
              <a:spcAft>
                <a:spcPts val="800"/>
              </a:spcAft>
            </a:pP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p>
        </p:txBody>
      </p:sp>
      <p:sp>
        <p:nvSpPr>
          <p:cNvPr id="51" name="Rectangle 5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33612C86-DB9F-4315-861D-A52E0AF2D11B}"/>
              </a:ext>
            </a:extLst>
          </p:cNvPr>
          <p:cNvSpPr txBox="1"/>
          <p:nvPr/>
        </p:nvSpPr>
        <p:spPr>
          <a:xfrm>
            <a:off x="355107" y="594804"/>
            <a:ext cx="8898231" cy="6124754"/>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Agenda:</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Review embedded options for Power BI</a:t>
            </a:r>
          </a:p>
          <a:p>
            <a:pPr marL="285750" indent="-28575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Reduce Power BI Data Model size using DAX Editor and other best practices</a:t>
            </a:r>
          </a:p>
          <a:p>
            <a:pPr marL="285750" indent="-28575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Determine refresh requirements.  Does your model require direct query or imported data? </a:t>
            </a:r>
          </a:p>
          <a:p>
            <a:pPr marL="285750" indent="-28575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Mobile first?  Or as an afterthought?  Why build twice when you can build once? </a:t>
            </a:r>
          </a:p>
          <a:p>
            <a:pPr marL="285750" indent="-28575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Limitations of Publish to Web</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endParaRPr lang="en-US" dirty="0"/>
          </a:p>
          <a:p>
            <a:endParaRPr lang="en-US" dirty="0"/>
          </a:p>
        </p:txBody>
      </p:sp>
    </p:spTree>
    <p:extLst>
      <p:ext uri="{BB962C8B-B14F-4D97-AF65-F5344CB8AC3E}">
        <p14:creationId xmlns:p14="http://schemas.microsoft.com/office/powerpoint/2010/main" val="3264967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B38D77-7EBA-4901-9DE2-D224D6537F4D}"/>
              </a:ext>
            </a:extLst>
          </p:cNvPr>
          <p:cNvSpPr>
            <a:spLocks noGrp="1"/>
          </p:cNvSpPr>
          <p:nvPr>
            <p:ph type="title"/>
          </p:nvPr>
        </p:nvSpPr>
        <p:spPr>
          <a:xfrm>
            <a:off x="838200" y="1412488"/>
            <a:ext cx="2899189" cy="4363844"/>
          </a:xfrm>
        </p:spPr>
        <p:txBody>
          <a:bodyPr anchor="t">
            <a:normAutofit/>
          </a:bodyPr>
          <a:lstStyle/>
          <a:p>
            <a:r>
              <a:rPr lang="en-US" sz="2800" b="1" dirty="0">
                <a:solidFill>
                  <a:srgbClr val="FFFFFF"/>
                </a:solidFill>
                <a:latin typeface="Segoe UI" panose="020B0502040204020203" pitchFamily="34" charset="0"/>
                <a:cs typeface="Segoe UI" panose="020B0502040204020203" pitchFamily="34" charset="0"/>
              </a:rPr>
              <a:t>embedded options:</a:t>
            </a:r>
            <a:br>
              <a:rPr lang="en-US" sz="2800" b="1" dirty="0">
                <a:solidFill>
                  <a:srgbClr val="FFFFFF"/>
                </a:solidFill>
                <a:latin typeface="Segoe UI" panose="020B0502040204020203" pitchFamily="34" charset="0"/>
                <a:cs typeface="Segoe UI" panose="020B0502040204020203" pitchFamily="34" charset="0"/>
              </a:rPr>
            </a:br>
            <a:r>
              <a:rPr lang="en-US" sz="2800" b="1" dirty="0">
                <a:solidFill>
                  <a:srgbClr val="FFFFFF"/>
                </a:solidFill>
                <a:latin typeface="Segoe UI" panose="020B0502040204020203" pitchFamily="34" charset="0"/>
                <a:cs typeface="Segoe UI" panose="020B0502040204020203" pitchFamily="34" charset="0"/>
              </a:rPr>
              <a:t>Considerations and Guidance</a:t>
            </a:r>
            <a:endParaRPr lang="en-US" sz="2800" dirty="0">
              <a:solidFill>
                <a:srgbClr val="FFFFFF"/>
              </a:solidFill>
            </a:endParaRPr>
          </a:p>
        </p:txBody>
      </p:sp>
      <p:sp>
        <p:nvSpPr>
          <p:cNvPr id="3" name="Content Placeholder 2">
            <a:extLst>
              <a:ext uri="{FF2B5EF4-FFF2-40B4-BE49-F238E27FC236}">
                <a16:creationId xmlns:a16="http://schemas.microsoft.com/office/drawing/2014/main" id="{70D2F15C-AFB2-4FE6-B1A3-61BF49197D74}"/>
              </a:ext>
            </a:extLst>
          </p:cNvPr>
          <p:cNvSpPr>
            <a:spLocks noGrp="1"/>
          </p:cNvSpPr>
          <p:nvPr>
            <p:ph sz="half" idx="1"/>
          </p:nvPr>
        </p:nvSpPr>
        <p:spPr>
          <a:xfrm>
            <a:off x="4380855" y="1412489"/>
            <a:ext cx="3427283" cy="4363844"/>
          </a:xfrm>
        </p:spPr>
        <p:txBody>
          <a:bodyPr>
            <a:normAutofit lnSpcReduction="10000"/>
          </a:bodyPr>
          <a:lstStyle/>
          <a:p>
            <a:pPr marL="0" indent="0">
              <a:buNone/>
            </a:pPr>
            <a:r>
              <a:rPr lang="en-US" sz="2000" b="1" dirty="0"/>
              <a:t>Publish to Web</a:t>
            </a:r>
          </a:p>
          <a:p>
            <a:r>
              <a:rPr lang="en-US" sz="2000" dirty="0"/>
              <a:t>Requires Power Bi Pro for publisher</a:t>
            </a:r>
          </a:p>
          <a:p>
            <a:r>
              <a:rPr lang="en-US" sz="2000" dirty="0"/>
              <a:t>Consumers need no licensing</a:t>
            </a:r>
          </a:p>
          <a:p>
            <a:r>
              <a:rPr lang="en-US" sz="2000" dirty="0"/>
              <a:t>Anonymous access</a:t>
            </a:r>
          </a:p>
          <a:p>
            <a:r>
              <a:rPr lang="en-US" sz="2000" dirty="0"/>
              <a:t>No auditing history</a:t>
            </a:r>
          </a:p>
          <a:p>
            <a:r>
              <a:rPr lang="en-US" sz="2000" dirty="0"/>
              <a:t>No role-based security</a:t>
            </a:r>
          </a:p>
          <a:p>
            <a:r>
              <a:rPr lang="en-US" sz="2000" dirty="0"/>
              <a:t>No Export capabilities</a:t>
            </a:r>
          </a:p>
          <a:p>
            <a:r>
              <a:rPr lang="en-US" sz="2000" dirty="0"/>
              <a:t>Can be limited based on tenant level security</a:t>
            </a:r>
          </a:p>
          <a:p>
            <a:r>
              <a:rPr lang="en-US" sz="2000" dirty="0"/>
              <a:t>Admin can view reports available in tenant</a:t>
            </a:r>
          </a:p>
          <a:p>
            <a:endParaRPr lang="en-US" sz="2000" dirty="0"/>
          </a:p>
          <a:p>
            <a:endParaRPr lang="en-US" sz="2000" dirty="0"/>
          </a:p>
          <a:p>
            <a:endParaRPr lang="en-US" sz="2000" dirty="0"/>
          </a:p>
          <a:p>
            <a:endParaRPr lang="en-US" sz="2000" dirty="0"/>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51CE9EB-1DEC-4CDF-928E-D93C631CC4F4}"/>
              </a:ext>
            </a:extLst>
          </p:cNvPr>
          <p:cNvSpPr>
            <a:spLocks noGrp="1"/>
          </p:cNvSpPr>
          <p:nvPr>
            <p:ph sz="half" idx="2"/>
          </p:nvPr>
        </p:nvSpPr>
        <p:spPr>
          <a:xfrm>
            <a:off x="8451604" y="1412489"/>
            <a:ext cx="3197701" cy="4363844"/>
          </a:xfrm>
        </p:spPr>
        <p:txBody>
          <a:bodyPr>
            <a:normAutofit lnSpcReduction="10000"/>
          </a:bodyPr>
          <a:lstStyle/>
          <a:p>
            <a:pPr marL="0" indent="0">
              <a:buNone/>
            </a:pPr>
            <a:r>
              <a:rPr lang="en-US" sz="2000" b="1" dirty="0"/>
              <a:t>Secure Embedded</a:t>
            </a:r>
          </a:p>
          <a:p>
            <a:r>
              <a:rPr lang="en-US" sz="2000" dirty="0"/>
              <a:t>Requires all users to be licensed</a:t>
            </a:r>
          </a:p>
          <a:p>
            <a:r>
              <a:rPr lang="en-US" sz="2000" dirty="0"/>
              <a:t>Audits history in O365 logs</a:t>
            </a:r>
          </a:p>
          <a:p>
            <a:r>
              <a:rPr lang="en-US" sz="2000" dirty="0"/>
              <a:t>Secured access</a:t>
            </a:r>
          </a:p>
          <a:p>
            <a:r>
              <a:rPr lang="en-US" sz="2000" dirty="0"/>
              <a:t>Row Level Security capable</a:t>
            </a:r>
          </a:p>
          <a:p>
            <a:r>
              <a:rPr lang="en-US" sz="2000" dirty="0"/>
              <a:t>Exporting capable</a:t>
            </a:r>
          </a:p>
          <a:p>
            <a:r>
              <a:rPr lang="en-US" sz="2000" dirty="0"/>
              <a:t>Available for any report</a:t>
            </a:r>
          </a:p>
          <a:p>
            <a:endParaRPr lang="en-US" sz="2000" dirty="0"/>
          </a:p>
        </p:txBody>
      </p:sp>
    </p:spTree>
    <p:extLst>
      <p:ext uri="{BB962C8B-B14F-4D97-AF65-F5344CB8AC3E}">
        <p14:creationId xmlns:p14="http://schemas.microsoft.com/office/powerpoint/2010/main" val="60608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P2W and Secure Embed</a:t>
            </a:r>
          </a:p>
        </p:txBody>
      </p:sp>
    </p:spTree>
    <p:extLst>
      <p:ext uri="{BB962C8B-B14F-4D97-AF65-F5344CB8AC3E}">
        <p14:creationId xmlns:p14="http://schemas.microsoft.com/office/powerpoint/2010/main" val="934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B38D77-7EBA-4901-9DE2-D224D6537F4D}"/>
              </a:ext>
            </a:extLst>
          </p:cNvPr>
          <p:cNvSpPr>
            <a:spLocks noGrp="1"/>
          </p:cNvSpPr>
          <p:nvPr>
            <p:ph type="title"/>
          </p:nvPr>
        </p:nvSpPr>
        <p:spPr>
          <a:xfrm>
            <a:off x="542696" y="1412488"/>
            <a:ext cx="3194694" cy="4363844"/>
          </a:xfrm>
        </p:spPr>
        <p:txBody>
          <a:bodyPr anchor="t">
            <a:normAutofit/>
          </a:bodyPr>
          <a:lstStyle/>
          <a:p>
            <a:r>
              <a:rPr lang="en-US" sz="2800" b="1" dirty="0">
                <a:solidFill>
                  <a:srgbClr val="FFFFFF"/>
                </a:solidFill>
                <a:latin typeface="Segoe UI" panose="020B0502040204020203" pitchFamily="34" charset="0"/>
                <a:cs typeface="Segoe UI" panose="020B0502040204020203" pitchFamily="34" charset="0"/>
              </a:rPr>
              <a:t>Optimization and Performance</a:t>
            </a:r>
            <a:br>
              <a:rPr lang="en-US" sz="2800" b="1" dirty="0">
                <a:solidFill>
                  <a:srgbClr val="FFFFFF"/>
                </a:solidFill>
                <a:latin typeface="Segoe UI" panose="020B0502040204020203" pitchFamily="34" charset="0"/>
                <a:cs typeface="Segoe UI" panose="020B0502040204020203" pitchFamily="34" charset="0"/>
              </a:rPr>
            </a:br>
            <a:br>
              <a:rPr lang="en-US" sz="2800" b="1" dirty="0">
                <a:solidFill>
                  <a:srgbClr val="FFFFFF"/>
                </a:solidFill>
                <a:latin typeface="Segoe UI" panose="020B0502040204020203" pitchFamily="34" charset="0"/>
                <a:cs typeface="Segoe UI" panose="020B0502040204020203" pitchFamily="34"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70D2F15C-AFB2-4FE6-B1A3-61BF49197D74}"/>
              </a:ext>
            </a:extLst>
          </p:cNvPr>
          <p:cNvSpPr>
            <a:spLocks noGrp="1"/>
          </p:cNvSpPr>
          <p:nvPr>
            <p:ph sz="half" idx="1"/>
          </p:nvPr>
        </p:nvSpPr>
        <p:spPr>
          <a:xfrm>
            <a:off x="4380855" y="554182"/>
            <a:ext cx="3427283" cy="4696691"/>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Dax Studio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Identify large unused columns that impact total overall model size</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Disable Auto Date</a:t>
            </a:r>
          </a:p>
          <a:p>
            <a:r>
              <a:rPr lang="en-US" sz="2000" dirty="0"/>
              <a:t>Auto Date takes every Date/Time field and creates a hidden table</a:t>
            </a:r>
          </a:p>
          <a:p>
            <a:r>
              <a:rPr lang="en-US" sz="2000" dirty="0"/>
              <a:t>This can bloat a report and cause it to be slow and unresponsive during refreshes and interaction.</a:t>
            </a:r>
          </a:p>
          <a:p>
            <a:pPr marL="0" indent="0">
              <a:buNone/>
            </a:pPr>
            <a:endParaRPr lang="en-US" sz="2000" dirty="0"/>
          </a:p>
          <a:p>
            <a:endParaRPr lang="en-US" sz="2000" dirty="0"/>
          </a:p>
          <a:p>
            <a:endParaRPr lang="en-US" sz="2000" dirty="0"/>
          </a:p>
          <a:p>
            <a:endParaRPr lang="en-US" sz="2000" dirty="0"/>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51CE9EB-1DEC-4CDF-928E-D93C631CC4F4}"/>
              </a:ext>
            </a:extLst>
          </p:cNvPr>
          <p:cNvSpPr>
            <a:spLocks noGrp="1"/>
          </p:cNvSpPr>
          <p:nvPr>
            <p:ph sz="half" idx="2"/>
          </p:nvPr>
        </p:nvSpPr>
        <p:spPr>
          <a:xfrm>
            <a:off x="8451604" y="554182"/>
            <a:ext cx="3197701" cy="4696691"/>
          </a:xfrm>
        </p:spPr>
        <p:txBody>
          <a:bodyPr>
            <a:normAutofit lnSpcReduction="10000"/>
          </a:bodyPr>
          <a:lstStyle/>
          <a:p>
            <a:pPr marL="0" indent="0">
              <a:buNone/>
            </a:pPr>
            <a:r>
              <a:rPr lang="en-US" sz="2000" b="1" dirty="0"/>
              <a:t>Performance View</a:t>
            </a:r>
          </a:p>
          <a:p>
            <a:r>
              <a:rPr lang="en-US" sz="2000" dirty="0"/>
              <a:t>Identify slow running visuals</a:t>
            </a:r>
          </a:p>
          <a:p>
            <a:r>
              <a:rPr lang="en-US" sz="2000" dirty="0"/>
              <a:t>Reduce total amount of queries per page</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Reference Table Group By</a:t>
            </a:r>
          </a:p>
          <a:p>
            <a:r>
              <a:rPr lang="en-US" sz="2000" dirty="0"/>
              <a:t>Create pre-aggregated table</a:t>
            </a:r>
          </a:p>
          <a:p>
            <a:r>
              <a:rPr lang="en-US" sz="2000" dirty="0"/>
              <a:t>Quicker load time</a:t>
            </a: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37996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DAX Studio</a:t>
            </a:r>
          </a:p>
        </p:txBody>
      </p:sp>
    </p:spTree>
    <p:extLst>
      <p:ext uri="{BB962C8B-B14F-4D97-AF65-F5344CB8AC3E}">
        <p14:creationId xmlns:p14="http://schemas.microsoft.com/office/powerpoint/2010/main" val="246947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B38D77-7EBA-4901-9DE2-D224D6537F4D}"/>
              </a:ext>
            </a:extLst>
          </p:cNvPr>
          <p:cNvSpPr>
            <a:spLocks noGrp="1"/>
          </p:cNvSpPr>
          <p:nvPr>
            <p:ph type="title"/>
          </p:nvPr>
        </p:nvSpPr>
        <p:spPr>
          <a:xfrm>
            <a:off x="542696" y="1412488"/>
            <a:ext cx="3194694" cy="4363844"/>
          </a:xfrm>
        </p:spPr>
        <p:txBody>
          <a:bodyPr anchor="t">
            <a:normAutofit/>
          </a:bodyPr>
          <a:lstStyle/>
          <a:p>
            <a:r>
              <a:rPr lang="en-US" sz="2800" b="1" dirty="0">
                <a:solidFill>
                  <a:srgbClr val="FFFFFF"/>
                </a:solidFill>
                <a:latin typeface="Segoe UI" panose="020B0502040204020203" pitchFamily="34" charset="0"/>
                <a:cs typeface="Segoe UI" panose="020B0502040204020203" pitchFamily="34" charset="0"/>
              </a:rPr>
              <a:t>Data Refresh</a:t>
            </a:r>
            <a:br>
              <a:rPr lang="en-US" sz="2800" b="1" dirty="0">
                <a:solidFill>
                  <a:srgbClr val="FFFFFF"/>
                </a:solidFill>
                <a:latin typeface="Segoe UI" panose="020B0502040204020203" pitchFamily="34" charset="0"/>
                <a:cs typeface="Segoe UI" panose="020B0502040204020203" pitchFamily="34" charset="0"/>
              </a:rPr>
            </a:br>
            <a:br>
              <a:rPr lang="en-US" sz="2800" b="1" dirty="0">
                <a:solidFill>
                  <a:srgbClr val="FFFFFF"/>
                </a:solidFill>
                <a:latin typeface="Segoe UI" panose="020B0502040204020203" pitchFamily="34" charset="0"/>
                <a:cs typeface="Segoe UI" panose="020B0502040204020203" pitchFamily="34"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70D2F15C-AFB2-4FE6-B1A3-61BF49197D74}"/>
              </a:ext>
            </a:extLst>
          </p:cNvPr>
          <p:cNvSpPr>
            <a:spLocks noGrp="1"/>
          </p:cNvSpPr>
          <p:nvPr>
            <p:ph sz="half" idx="1"/>
          </p:nvPr>
        </p:nvSpPr>
        <p:spPr>
          <a:xfrm>
            <a:off x="4380855" y="554182"/>
            <a:ext cx="3427283" cy="469669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Import</a:t>
            </a:r>
            <a:endParaRPr lang="en-US" sz="2000" dirty="0"/>
          </a:p>
          <a:p>
            <a:pPr marL="0" indent="0">
              <a:buNone/>
            </a:pPr>
            <a:endParaRPr lang="en-US" sz="2000" dirty="0"/>
          </a:p>
          <a:p>
            <a:r>
              <a:rPr lang="en-US" sz="2000" dirty="0"/>
              <a:t>Scheduling needs 8 vs 48?  </a:t>
            </a:r>
          </a:p>
          <a:p>
            <a:r>
              <a:rPr lang="en-US" sz="2000" dirty="0"/>
              <a:t>Why it matters in Premium using Publish to Web</a:t>
            </a:r>
          </a:p>
          <a:p>
            <a:r>
              <a:rPr lang="en-US" sz="2000" dirty="0"/>
              <a:t>What time of day is best?  </a:t>
            </a:r>
          </a:p>
          <a:p>
            <a:r>
              <a:rPr lang="en-US" sz="2000" dirty="0"/>
              <a:t>Current caching situation</a:t>
            </a:r>
          </a:p>
          <a:p>
            <a:pPr marL="0" indent="0">
              <a:buNone/>
            </a:pPr>
            <a:endParaRPr lang="en-US" sz="2000" dirty="0"/>
          </a:p>
          <a:p>
            <a:endParaRPr lang="en-US" sz="2000" dirty="0"/>
          </a:p>
          <a:p>
            <a:endParaRPr lang="en-US" sz="2000" dirty="0"/>
          </a:p>
          <a:p>
            <a:endParaRPr lang="en-US" sz="2000" dirty="0"/>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51CE9EB-1DEC-4CDF-928E-D93C631CC4F4}"/>
              </a:ext>
            </a:extLst>
          </p:cNvPr>
          <p:cNvSpPr>
            <a:spLocks noGrp="1"/>
          </p:cNvSpPr>
          <p:nvPr>
            <p:ph sz="half" idx="2"/>
          </p:nvPr>
        </p:nvSpPr>
        <p:spPr>
          <a:xfrm>
            <a:off x="8451604" y="554182"/>
            <a:ext cx="3197701" cy="4696691"/>
          </a:xfrm>
        </p:spPr>
        <p:txBody>
          <a:bodyPr>
            <a:normAutofit/>
          </a:bodyPr>
          <a:lstStyle/>
          <a:p>
            <a:pPr marL="0" indent="0">
              <a:buNone/>
            </a:pPr>
            <a:r>
              <a:rPr lang="en-US" sz="2000" b="1" dirty="0"/>
              <a:t>Direct Query</a:t>
            </a:r>
          </a:p>
          <a:p>
            <a:pPr marL="0" indent="0">
              <a:buNone/>
            </a:pPr>
            <a:endParaRPr lang="en-US" sz="2000" b="1" dirty="0"/>
          </a:p>
          <a:p>
            <a:r>
              <a:rPr lang="en-US" sz="2000" dirty="0"/>
              <a:t>No advanced time intelligence</a:t>
            </a:r>
          </a:p>
          <a:p>
            <a:r>
              <a:rPr lang="en-US" sz="2000" dirty="0"/>
              <a:t>Could affect performance </a:t>
            </a:r>
          </a:p>
          <a:p>
            <a:r>
              <a:rPr lang="en-US" sz="2000" dirty="0"/>
              <a:t>Smaller data model</a:t>
            </a:r>
          </a:p>
          <a:p>
            <a:r>
              <a:rPr lang="en-US" sz="2000" dirty="0"/>
              <a:t>No need to worry about scheduling refresh</a:t>
            </a:r>
          </a:p>
          <a:p>
            <a:pPr marL="0" indent="0">
              <a:buNone/>
            </a:pPr>
            <a:endParaRPr lang="en-US" sz="2000" b="1" dirty="0"/>
          </a:p>
          <a:p>
            <a:pPr marL="0" indent="0">
              <a:buNone/>
            </a:pPr>
            <a:endParaRPr lang="en-US" sz="2000" b="1"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7714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11CB4-5842-418E-843F-660FFE6ABA2C}"/>
              </a:ext>
            </a:extLst>
          </p:cNvPr>
          <p:cNvSpPr>
            <a:spLocks noGrp="1"/>
          </p:cNvSpPr>
          <p:nvPr>
            <p:ph type="title"/>
          </p:nvPr>
        </p:nvSpPr>
        <p:spPr/>
        <p:txBody>
          <a:bodyPr/>
          <a:lstStyle/>
          <a:p>
            <a:r>
              <a:rPr lang="en-US" dirty="0"/>
              <a:t>DEMO Data Source Types</a:t>
            </a:r>
          </a:p>
        </p:txBody>
      </p:sp>
    </p:spTree>
    <p:extLst>
      <p:ext uri="{BB962C8B-B14F-4D97-AF65-F5344CB8AC3E}">
        <p14:creationId xmlns:p14="http://schemas.microsoft.com/office/powerpoint/2010/main" val="14345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3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3600" dirty="0" smtClean="0">
            <a:gradFill>
              <a:gsLst>
                <a:gs pos="0">
                  <a:srgbClr val="FFFFFF"/>
                </a:gs>
                <a:gs pos="100000">
                  <a:srgbClr val="FFFFFF"/>
                </a:gs>
              </a:gsLst>
              <a:lin ang="5400000" scaled="0"/>
            </a:gradFill>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7868751D-28D7-49DA-9A1E-005CDB5045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5CFB42-4832-420D-9E1C-74C2641E900C}">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943615ae-1292-470b-9c03-065264a213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A639A0DE4EB34F82AC769B5BBC55D7" ma:contentTypeVersion="17" ma:contentTypeDescription="Create a new document." ma:contentTypeScope="" ma:versionID="76d9f2a8a1ef547e40374ef404b68f33">
  <xsd:schema xmlns:xsd="http://www.w3.org/2001/XMLSchema" xmlns:xs="http://www.w3.org/2001/XMLSchema" xmlns:p="http://schemas.microsoft.com/office/2006/metadata/properties" xmlns:ns1="http://schemas.microsoft.com/sharepoint/v3" xmlns:ns3="943615ae-1292-470b-9c03-065264a213d2" xmlns:ns4="e7565e94-7478-4bbb-bd0d-d7f3f5f11726" targetNamespace="http://schemas.microsoft.com/office/2006/metadata/properties" ma:root="true" ma:fieldsID="ede36f880317631d14402c289ec8b373" ns1:_="" ns3:_="" ns4:_="">
    <xsd:import namespace="http://schemas.microsoft.com/sharepoint/v3"/>
    <xsd:import namespace="943615ae-1292-470b-9c03-065264a213d2"/>
    <xsd:import namespace="e7565e94-7478-4bbb-bd0d-d7f3f5f117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4:LastSharedByUser" minOccurs="0"/>
                <xsd:element ref="ns4:LastSharedByTime" minOccurs="0"/>
                <xsd:element ref="ns3:MediaServiceDateTake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3615ae-1292-470b-9c03-065264a21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fals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565e94-7478-4bbb-bd0d-d7f3f5f117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element name="LastSharedByUser" ma:index="15" nillable="true" ma:displayName="Last Shared By User" ma:hidden="true" ma:internalName="LastSharedByUser" ma:readOnly="true">
      <xsd:simpleType>
        <xsd:restriction base="dms:Note"/>
      </xsd:simpleType>
    </xsd:element>
    <xsd:element name="LastSharedByTime" ma:index="16"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27392-0E99-4C50-B0A0-88FBE5495BDD}">
  <ds:schemaRefs>
    <ds:schemaRef ds:uri="http://schemas.microsoft.com/office/2006/metadata/properties"/>
    <ds:schemaRef ds:uri="http://schemas.microsoft.com/office/infopath/2007/PartnerControls"/>
    <ds:schemaRef ds:uri="http://schemas.microsoft.com/sharepoint/v3"/>
    <ds:schemaRef ds:uri="943615ae-1292-470b-9c03-065264a213d2"/>
  </ds:schemaRefs>
</ds:datastoreItem>
</file>

<file path=customXml/itemProps2.xml><?xml version="1.0" encoding="utf-8"?>
<ds:datastoreItem xmlns:ds="http://schemas.openxmlformats.org/officeDocument/2006/customXml" ds:itemID="{E06952CB-F824-4DD2-803B-2D3C3434E035}">
  <ds:schemaRefs>
    <ds:schemaRef ds:uri="http://schemas.microsoft.com/sharepoint/v3/contenttype/forms"/>
  </ds:schemaRefs>
</ds:datastoreItem>
</file>

<file path=customXml/itemProps3.xml><?xml version="1.0" encoding="utf-8"?>
<ds:datastoreItem xmlns:ds="http://schemas.openxmlformats.org/officeDocument/2006/customXml" ds:itemID="{EA852ACC-58B5-4D5B-A660-4E7CF73C5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43615ae-1292-470b-9c03-065264a213d2"/>
    <ds:schemaRef ds:uri="e7565e94-7478-4bbb-bd0d-d7f3f5f11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3017</TotalTime>
  <Words>1583</Words>
  <Application>Microsoft Office PowerPoint</Application>
  <PresentationFormat>Widescreen</PresentationFormat>
  <Paragraphs>266</Paragraphs>
  <Slides>19</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Arial</vt:lpstr>
      <vt:lpstr>Calibri</vt:lpstr>
      <vt:lpstr>Calibri Light</vt:lpstr>
      <vt:lpstr>Cambria</vt:lpstr>
      <vt:lpstr>Century Gothic</vt:lpstr>
      <vt:lpstr>Graphik Web</vt:lpstr>
      <vt:lpstr>Segoe UI</vt:lpstr>
      <vt:lpstr>Segoe UI Light</vt:lpstr>
      <vt:lpstr>Segoe UI Semibold</vt:lpstr>
      <vt:lpstr>Segoe UI Semilight</vt:lpstr>
      <vt:lpstr>Wingdings</vt:lpstr>
      <vt:lpstr>Wingdings 3</vt:lpstr>
      <vt:lpstr>Office Theme</vt:lpstr>
      <vt:lpstr>Ion</vt:lpstr>
      <vt:lpstr>1_Ion</vt:lpstr>
      <vt:lpstr>3_WHITE TEMPLATE</vt:lpstr>
      <vt:lpstr>Power BI  Revisited: Publish to Web</vt:lpstr>
      <vt:lpstr>PowerPoint Presentation</vt:lpstr>
      <vt:lpstr>PowerPoint Presentation</vt:lpstr>
      <vt:lpstr>embedded options: Considerations and Guidance</vt:lpstr>
      <vt:lpstr>DEMO P2W and Secure Embed</vt:lpstr>
      <vt:lpstr>Optimization and Performance  </vt:lpstr>
      <vt:lpstr>DEMO DAX Studio</vt:lpstr>
      <vt:lpstr>Data Refresh  </vt:lpstr>
      <vt:lpstr>DEMO Data Source Types</vt:lpstr>
      <vt:lpstr>Mobile Considerations  </vt:lpstr>
      <vt:lpstr>Why optimize your publish to web? https://powerbi.microsoft.com/en-us/blog/updates-to-power-bi-publish-to-web-for-better-public-reporting/ </vt:lpstr>
      <vt:lpstr>Report Publishing Sequence</vt:lpstr>
      <vt:lpstr>Reports Optimize layouts for user devices</vt:lpstr>
      <vt:lpstr>DEMO Deploying P2W Reports</vt:lpstr>
      <vt:lpstr>JavaScript made easy Optimizing Publish to Web tool</vt:lpstr>
      <vt:lpstr>DEMO Using Optimization P2W Tool</vt:lpstr>
      <vt:lpstr>Publish to Web Governance and Limitations</vt:lpstr>
      <vt:lpstr>DEMO P2W Limitations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Reporting Guidance for Power BI Publish to web</dc:title>
  <dc:creator>Cyrus Christian</dc:creator>
  <cp:lastModifiedBy>Cyrus Christian</cp:lastModifiedBy>
  <cp:revision>5</cp:revision>
  <dcterms:created xsi:type="dcterms:W3CDTF">2020-05-14T13:52:08Z</dcterms:created>
  <dcterms:modified xsi:type="dcterms:W3CDTF">2021-02-25T17:54:42Z</dcterms:modified>
</cp:coreProperties>
</file>